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3" r:id="rId2"/>
  </p:sldIdLst>
  <p:sldSz cx="7235825" cy="9899650"/>
  <p:notesSz cx="6858000" cy="9874250"/>
  <p:defaultTextStyle>
    <a:defPPr>
      <a:defRPr lang="ja-JP"/>
    </a:defPPr>
    <a:lvl1pPr marL="0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1pPr>
    <a:lvl2pPr marL="489570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2pPr>
    <a:lvl3pPr marL="979140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3pPr>
    <a:lvl4pPr marL="1468709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4pPr>
    <a:lvl5pPr marL="1958279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5pPr>
    <a:lvl6pPr marL="2447849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6pPr>
    <a:lvl7pPr marL="2937419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7pPr>
    <a:lvl8pPr marL="3426988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8pPr>
    <a:lvl9pPr marL="3916558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8" userDrawn="1">
          <p15:clr>
            <a:srgbClr val="A4A3A4"/>
          </p15:clr>
        </p15:guide>
        <p15:guide id="2" pos="22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3"/>
    <a:srgbClr val="D9FFFF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25" autoAdjust="0"/>
    <p:restoredTop sz="93915" autoAdjust="0"/>
  </p:normalViewPr>
  <p:slideViewPr>
    <p:cSldViewPr>
      <p:cViewPr varScale="1">
        <p:scale>
          <a:sx n="52" d="100"/>
          <a:sy n="52" d="100"/>
        </p:scale>
        <p:origin x="1500" y="76"/>
      </p:cViewPr>
      <p:guideLst>
        <p:guide orient="horz" pos="3118"/>
        <p:guide pos="22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371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371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80E87CB0-60CF-4DC3-A052-96EED5B4B707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6450" y="741363"/>
            <a:ext cx="27051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690270"/>
            <a:ext cx="5486400" cy="4443413"/>
          </a:xfrm>
          <a:prstGeom prst="rect">
            <a:avLst/>
          </a:prstGeom>
        </p:spPr>
        <p:txBody>
          <a:bodyPr vert="horz" lIns="91435" tIns="45717" rIns="91435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8826"/>
            <a:ext cx="2971800" cy="493713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378826"/>
            <a:ext cx="2971800" cy="493713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DF72A35C-2728-4C6F-8F4B-A8CDF04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22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1pPr>
    <a:lvl2pPr marL="489570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2pPr>
    <a:lvl3pPr marL="979140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3pPr>
    <a:lvl4pPr marL="1468709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4pPr>
    <a:lvl5pPr marL="1958279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5pPr>
    <a:lvl6pPr marL="2447849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6pPr>
    <a:lvl7pPr marL="2937419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7pPr>
    <a:lvl8pPr marL="3426988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8pPr>
    <a:lvl9pPr marL="3916558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76450" y="741363"/>
            <a:ext cx="2705100" cy="37020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2A35C-2728-4C6F-8F4B-A8CDF0433B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6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2687" y="3075310"/>
            <a:ext cx="6150451" cy="212200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5374" y="5609801"/>
            <a:ext cx="5065078" cy="25299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2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4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9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1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6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9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46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65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34479" y="529357"/>
            <a:ext cx="1221046" cy="1126085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1344" y="529357"/>
            <a:ext cx="3542540" cy="1126085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61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3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581" y="6361442"/>
            <a:ext cx="6150451" cy="1966180"/>
          </a:xfrm>
        </p:spPr>
        <p:txBody>
          <a:bodyPr anchor="t"/>
          <a:lstStyle>
            <a:lvl1pPr algn="l">
              <a:defRPr sz="422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1581" y="4195895"/>
            <a:ext cx="6150451" cy="2165547"/>
          </a:xfrm>
        </p:spPr>
        <p:txBody>
          <a:bodyPr anchor="b"/>
          <a:lstStyle>
            <a:lvl1pPr marL="0" indent="0">
              <a:buNone/>
              <a:defRPr sz="2110">
                <a:solidFill>
                  <a:schemeClr val="tx1">
                    <a:tint val="75000"/>
                  </a:schemeClr>
                </a:solidFill>
              </a:defRPr>
            </a:lvl1pPr>
            <a:lvl2pPr marL="482392" indent="0">
              <a:buNone/>
              <a:defRPr sz="1899">
                <a:solidFill>
                  <a:schemeClr val="tx1">
                    <a:tint val="75000"/>
                  </a:schemeClr>
                </a:solidFill>
              </a:defRPr>
            </a:lvl2pPr>
            <a:lvl3pPr marL="964783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3pPr>
            <a:lvl4pPr marL="144717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92956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41195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894350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3376742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85913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67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1344" y="3079892"/>
            <a:ext cx="2381792" cy="8710318"/>
          </a:xfrm>
        </p:spPr>
        <p:txBody>
          <a:bodyPr/>
          <a:lstStyle>
            <a:lvl1pPr>
              <a:defRPr sz="2954"/>
            </a:lvl1pPr>
            <a:lvl2pPr>
              <a:defRPr sz="2532"/>
            </a:lvl2pPr>
            <a:lvl3pPr>
              <a:defRPr sz="2110"/>
            </a:lvl3pPr>
            <a:lvl4pPr>
              <a:defRPr sz="1899"/>
            </a:lvl4pPr>
            <a:lvl5pPr>
              <a:defRPr sz="1899"/>
            </a:lvl5pPr>
            <a:lvl6pPr>
              <a:defRPr sz="1899"/>
            </a:lvl6pPr>
            <a:lvl7pPr>
              <a:defRPr sz="1899"/>
            </a:lvl7pPr>
            <a:lvl8pPr>
              <a:defRPr sz="1899"/>
            </a:lvl8pPr>
            <a:lvl9pPr>
              <a:defRPr sz="18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73734" y="3079892"/>
            <a:ext cx="2381792" cy="8710318"/>
          </a:xfrm>
        </p:spPr>
        <p:txBody>
          <a:bodyPr/>
          <a:lstStyle>
            <a:lvl1pPr>
              <a:defRPr sz="2954"/>
            </a:lvl1pPr>
            <a:lvl2pPr>
              <a:defRPr sz="2532"/>
            </a:lvl2pPr>
            <a:lvl3pPr>
              <a:defRPr sz="2110"/>
            </a:lvl3pPr>
            <a:lvl4pPr>
              <a:defRPr sz="1899"/>
            </a:lvl4pPr>
            <a:lvl5pPr>
              <a:defRPr sz="1899"/>
            </a:lvl5pPr>
            <a:lvl6pPr>
              <a:defRPr sz="1899"/>
            </a:lvl6pPr>
            <a:lvl7pPr>
              <a:defRPr sz="1899"/>
            </a:lvl7pPr>
            <a:lvl8pPr>
              <a:defRPr sz="1899"/>
            </a:lvl8pPr>
            <a:lvl9pPr>
              <a:defRPr sz="18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06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1791" y="396445"/>
            <a:ext cx="6512243" cy="164994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1792" y="2215964"/>
            <a:ext cx="3197079" cy="923508"/>
          </a:xfrm>
        </p:spPr>
        <p:txBody>
          <a:bodyPr anchor="b"/>
          <a:lstStyle>
            <a:lvl1pPr marL="0" indent="0">
              <a:buNone/>
              <a:defRPr sz="2532" b="1"/>
            </a:lvl1pPr>
            <a:lvl2pPr marL="482392" indent="0">
              <a:buNone/>
              <a:defRPr sz="2110" b="1"/>
            </a:lvl2pPr>
            <a:lvl3pPr marL="964783" indent="0">
              <a:buNone/>
              <a:defRPr sz="1899" b="1"/>
            </a:lvl3pPr>
            <a:lvl4pPr marL="1447175" indent="0">
              <a:buNone/>
              <a:defRPr sz="1688" b="1"/>
            </a:lvl4pPr>
            <a:lvl5pPr marL="1929567" indent="0">
              <a:buNone/>
              <a:defRPr sz="1688" b="1"/>
            </a:lvl5pPr>
            <a:lvl6pPr marL="2411959" indent="0">
              <a:buNone/>
              <a:defRPr sz="1688" b="1"/>
            </a:lvl6pPr>
            <a:lvl7pPr marL="2894350" indent="0">
              <a:buNone/>
              <a:defRPr sz="1688" b="1"/>
            </a:lvl7pPr>
            <a:lvl8pPr marL="3376742" indent="0">
              <a:buNone/>
              <a:defRPr sz="1688" b="1"/>
            </a:lvl8pPr>
            <a:lvl9pPr marL="3859134" indent="0">
              <a:buNone/>
              <a:defRPr sz="168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1792" y="3139472"/>
            <a:ext cx="3197079" cy="5703757"/>
          </a:xfrm>
        </p:spPr>
        <p:txBody>
          <a:bodyPr/>
          <a:lstStyle>
            <a:lvl1pPr>
              <a:defRPr sz="2532"/>
            </a:lvl1pPr>
            <a:lvl2pPr>
              <a:defRPr sz="2110"/>
            </a:lvl2pPr>
            <a:lvl3pPr>
              <a:defRPr sz="1899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75699" y="2215964"/>
            <a:ext cx="3198335" cy="923508"/>
          </a:xfrm>
        </p:spPr>
        <p:txBody>
          <a:bodyPr anchor="b"/>
          <a:lstStyle>
            <a:lvl1pPr marL="0" indent="0">
              <a:buNone/>
              <a:defRPr sz="2532" b="1"/>
            </a:lvl1pPr>
            <a:lvl2pPr marL="482392" indent="0">
              <a:buNone/>
              <a:defRPr sz="2110" b="1"/>
            </a:lvl2pPr>
            <a:lvl3pPr marL="964783" indent="0">
              <a:buNone/>
              <a:defRPr sz="1899" b="1"/>
            </a:lvl3pPr>
            <a:lvl4pPr marL="1447175" indent="0">
              <a:buNone/>
              <a:defRPr sz="1688" b="1"/>
            </a:lvl4pPr>
            <a:lvl5pPr marL="1929567" indent="0">
              <a:buNone/>
              <a:defRPr sz="1688" b="1"/>
            </a:lvl5pPr>
            <a:lvl6pPr marL="2411959" indent="0">
              <a:buNone/>
              <a:defRPr sz="1688" b="1"/>
            </a:lvl6pPr>
            <a:lvl7pPr marL="2894350" indent="0">
              <a:buNone/>
              <a:defRPr sz="1688" b="1"/>
            </a:lvl7pPr>
            <a:lvl8pPr marL="3376742" indent="0">
              <a:buNone/>
              <a:defRPr sz="1688" b="1"/>
            </a:lvl8pPr>
            <a:lvl9pPr marL="3859134" indent="0">
              <a:buNone/>
              <a:defRPr sz="168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75699" y="3139472"/>
            <a:ext cx="3198335" cy="5703757"/>
          </a:xfrm>
        </p:spPr>
        <p:txBody>
          <a:bodyPr/>
          <a:lstStyle>
            <a:lvl1pPr>
              <a:defRPr sz="2532"/>
            </a:lvl1pPr>
            <a:lvl2pPr>
              <a:defRPr sz="2110"/>
            </a:lvl2pPr>
            <a:lvl3pPr>
              <a:defRPr sz="1899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4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07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75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1792" y="394153"/>
            <a:ext cx="2380537" cy="1677441"/>
          </a:xfrm>
        </p:spPr>
        <p:txBody>
          <a:bodyPr anchor="b"/>
          <a:lstStyle>
            <a:lvl1pPr algn="l">
              <a:defRPr sz="211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29006" y="394154"/>
            <a:ext cx="4045028" cy="8449077"/>
          </a:xfrm>
        </p:spPr>
        <p:txBody>
          <a:bodyPr/>
          <a:lstStyle>
            <a:lvl1pPr>
              <a:defRPr sz="3376"/>
            </a:lvl1pPr>
            <a:lvl2pPr>
              <a:defRPr sz="2954"/>
            </a:lvl2pPr>
            <a:lvl3pPr>
              <a:defRPr sz="2532"/>
            </a:lvl3pPr>
            <a:lvl4pPr>
              <a:defRPr sz="2110"/>
            </a:lvl4pPr>
            <a:lvl5pPr>
              <a:defRPr sz="2110"/>
            </a:lvl5pPr>
            <a:lvl6pPr>
              <a:defRPr sz="2110"/>
            </a:lvl6pPr>
            <a:lvl7pPr>
              <a:defRPr sz="2110"/>
            </a:lvl7pPr>
            <a:lvl8pPr>
              <a:defRPr sz="2110"/>
            </a:lvl8pPr>
            <a:lvl9pPr>
              <a:defRPr sz="211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1792" y="2071594"/>
            <a:ext cx="2380537" cy="6771637"/>
          </a:xfrm>
        </p:spPr>
        <p:txBody>
          <a:bodyPr/>
          <a:lstStyle>
            <a:lvl1pPr marL="0" indent="0">
              <a:buNone/>
              <a:defRPr sz="1477"/>
            </a:lvl1pPr>
            <a:lvl2pPr marL="482392" indent="0">
              <a:buNone/>
              <a:defRPr sz="1266"/>
            </a:lvl2pPr>
            <a:lvl3pPr marL="964783" indent="0">
              <a:buNone/>
              <a:defRPr sz="1055"/>
            </a:lvl3pPr>
            <a:lvl4pPr marL="1447175" indent="0">
              <a:buNone/>
              <a:defRPr sz="950"/>
            </a:lvl4pPr>
            <a:lvl5pPr marL="1929567" indent="0">
              <a:buNone/>
              <a:defRPr sz="950"/>
            </a:lvl5pPr>
            <a:lvl6pPr marL="2411959" indent="0">
              <a:buNone/>
              <a:defRPr sz="950"/>
            </a:lvl6pPr>
            <a:lvl7pPr marL="2894350" indent="0">
              <a:buNone/>
              <a:defRPr sz="950"/>
            </a:lvl7pPr>
            <a:lvl8pPr marL="3376742" indent="0">
              <a:buNone/>
              <a:defRPr sz="950"/>
            </a:lvl8pPr>
            <a:lvl9pPr marL="3859134" indent="0">
              <a:buNone/>
              <a:defRPr sz="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23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8272" y="6929756"/>
            <a:ext cx="4341495" cy="818097"/>
          </a:xfrm>
        </p:spPr>
        <p:txBody>
          <a:bodyPr anchor="b"/>
          <a:lstStyle>
            <a:lvl1pPr algn="l">
              <a:defRPr sz="211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8272" y="884552"/>
            <a:ext cx="4341495" cy="5939790"/>
          </a:xfrm>
        </p:spPr>
        <p:txBody>
          <a:bodyPr/>
          <a:lstStyle>
            <a:lvl1pPr marL="0" indent="0">
              <a:buNone/>
              <a:defRPr sz="3376"/>
            </a:lvl1pPr>
            <a:lvl2pPr marL="482392" indent="0">
              <a:buNone/>
              <a:defRPr sz="2954"/>
            </a:lvl2pPr>
            <a:lvl3pPr marL="964783" indent="0">
              <a:buNone/>
              <a:defRPr sz="2532"/>
            </a:lvl3pPr>
            <a:lvl4pPr marL="1447175" indent="0">
              <a:buNone/>
              <a:defRPr sz="2110"/>
            </a:lvl4pPr>
            <a:lvl5pPr marL="1929567" indent="0">
              <a:buNone/>
              <a:defRPr sz="2110"/>
            </a:lvl5pPr>
            <a:lvl6pPr marL="2411959" indent="0">
              <a:buNone/>
              <a:defRPr sz="2110"/>
            </a:lvl6pPr>
            <a:lvl7pPr marL="2894350" indent="0">
              <a:buNone/>
              <a:defRPr sz="2110"/>
            </a:lvl7pPr>
            <a:lvl8pPr marL="3376742" indent="0">
              <a:buNone/>
              <a:defRPr sz="2110"/>
            </a:lvl8pPr>
            <a:lvl9pPr marL="3859134" indent="0">
              <a:buNone/>
              <a:defRPr sz="211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8272" y="7747853"/>
            <a:ext cx="4341495" cy="1161833"/>
          </a:xfrm>
        </p:spPr>
        <p:txBody>
          <a:bodyPr/>
          <a:lstStyle>
            <a:lvl1pPr marL="0" indent="0">
              <a:buNone/>
              <a:defRPr sz="1477"/>
            </a:lvl1pPr>
            <a:lvl2pPr marL="482392" indent="0">
              <a:buNone/>
              <a:defRPr sz="1266"/>
            </a:lvl2pPr>
            <a:lvl3pPr marL="964783" indent="0">
              <a:buNone/>
              <a:defRPr sz="1055"/>
            </a:lvl3pPr>
            <a:lvl4pPr marL="1447175" indent="0">
              <a:buNone/>
              <a:defRPr sz="950"/>
            </a:lvl4pPr>
            <a:lvl5pPr marL="1929567" indent="0">
              <a:buNone/>
              <a:defRPr sz="950"/>
            </a:lvl5pPr>
            <a:lvl6pPr marL="2411959" indent="0">
              <a:buNone/>
              <a:defRPr sz="950"/>
            </a:lvl6pPr>
            <a:lvl7pPr marL="2894350" indent="0">
              <a:buNone/>
              <a:defRPr sz="950"/>
            </a:lvl7pPr>
            <a:lvl8pPr marL="3376742" indent="0">
              <a:buNone/>
              <a:defRPr sz="950"/>
            </a:lvl8pPr>
            <a:lvl9pPr marL="3859134" indent="0">
              <a:buNone/>
              <a:defRPr sz="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35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1791" y="396445"/>
            <a:ext cx="6512243" cy="1649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1791" y="2309920"/>
            <a:ext cx="6512243" cy="6533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1791" y="9175510"/>
            <a:ext cx="1688359" cy="527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9970D-61E1-4700-81FE-168EA776CBA8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72240" y="9175510"/>
            <a:ext cx="2291345" cy="527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85675" y="9175510"/>
            <a:ext cx="1688359" cy="527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43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4783" rtl="0" eaLnBrk="1" latinLnBrk="0" hangingPunct="1">
        <a:spcBef>
          <a:spcPct val="0"/>
        </a:spcBef>
        <a:buNone/>
        <a:defRPr kumimoji="1" sz="46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794" indent="-361794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76" kern="1200">
          <a:solidFill>
            <a:schemeClr val="tx1"/>
          </a:solidFill>
          <a:latin typeface="+mn-lt"/>
          <a:ea typeface="+mn-ea"/>
          <a:cs typeface="+mn-cs"/>
        </a:defRPr>
      </a:lvl1pPr>
      <a:lvl2pPr marL="783887" indent="-301495" algn="l" defTabSz="9647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2pPr>
      <a:lvl3pPr marL="1205979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32" kern="1200">
          <a:solidFill>
            <a:schemeClr val="tx1"/>
          </a:solidFill>
          <a:latin typeface="+mn-lt"/>
          <a:ea typeface="+mn-ea"/>
          <a:cs typeface="+mn-cs"/>
        </a:defRPr>
      </a:lvl3pPr>
      <a:lvl4pPr marL="1688371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4pPr>
      <a:lvl5pPr marL="2170763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5pPr>
      <a:lvl6pPr marL="2653154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6pPr>
      <a:lvl7pPr marL="3135546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7pPr>
      <a:lvl8pPr marL="3617938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8pPr>
      <a:lvl9pPr marL="4100330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1pPr>
      <a:lvl2pPr marL="482392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2pPr>
      <a:lvl3pPr marL="964783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3pPr>
      <a:lvl4pPr marL="1447175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4pPr>
      <a:lvl5pPr marL="1929567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5pPr>
      <a:lvl6pPr marL="2411959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6pPr>
      <a:lvl7pPr marL="2894350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7pPr>
      <a:lvl8pPr marL="3376742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8pPr>
      <a:lvl9pPr marL="3859134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ebstage@ny.airnet.ne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2422" y="711661"/>
            <a:ext cx="7232393" cy="5938335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ja-JP" sz="2800" b="1" kern="0" dirty="0">
              <a:solidFill>
                <a:srgbClr val="0070C0"/>
              </a:solidFill>
              <a:latin typeface="Century"/>
              <a:ea typeface="メイリオ"/>
              <a:cs typeface="Times New Roman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rgbClr val="0070C0"/>
                </a:solidFill>
                <a:latin typeface="Century"/>
                <a:ea typeface="メイリオ"/>
                <a:cs typeface="Times New Roman"/>
              </a:rPr>
              <a:t>　ＦＰの相談時に</a:t>
            </a:r>
            <a:endParaRPr lang="en-US" altLang="ja-JP" sz="2400" b="1" kern="0" dirty="0">
              <a:solidFill>
                <a:srgbClr val="0070C0"/>
              </a:solidFill>
              <a:latin typeface="Century"/>
              <a:ea typeface="メイリオ"/>
              <a:cs typeface="Times New Roman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rgbClr val="0070C0"/>
                </a:solidFill>
                <a:latin typeface="Century"/>
                <a:ea typeface="メイリオ"/>
                <a:cs typeface="Times New Roman"/>
              </a:rPr>
              <a:t>　　　説得力ある提案をしませんか？</a:t>
            </a:r>
            <a:endParaRPr lang="en-US" altLang="ja-JP" sz="2400" b="1" kern="0" dirty="0">
              <a:solidFill>
                <a:srgbClr val="0070C0"/>
              </a:solidFill>
              <a:latin typeface="Century"/>
              <a:ea typeface="メイリオ"/>
              <a:cs typeface="Times New Roman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rgbClr val="0070C0"/>
                </a:solidFill>
                <a:latin typeface="Century"/>
                <a:ea typeface="メイリオ"/>
                <a:cs typeface="Times New Roman"/>
              </a:rPr>
              <a:t>　</a:t>
            </a:r>
            <a:r>
              <a:rPr lang="ja-JP" altLang="en-US" sz="2400" b="1" kern="0" dirty="0">
                <a:solidFill>
                  <a:srgbClr val="FF0000"/>
                </a:solidFill>
                <a:latin typeface="Century"/>
                <a:ea typeface="メイリオ"/>
                <a:cs typeface="Times New Roman"/>
              </a:rPr>
              <a:t>ＦＰキャプテンを使えば簡単に解決</a:t>
            </a:r>
            <a:endParaRPr lang="en-US" altLang="ja-JP" sz="2400" b="1" kern="0" dirty="0">
              <a:solidFill>
                <a:srgbClr val="FF0000"/>
              </a:solidFill>
              <a:latin typeface="Century"/>
              <a:ea typeface="メイリオ"/>
              <a:cs typeface="Times New Roman"/>
            </a:endParaRPr>
          </a:p>
          <a:p>
            <a:pPr algn="ctr" eaLnBrk="1" hangingPunct="1">
              <a:defRPr/>
            </a:pPr>
            <a:r>
              <a:rPr lang="ja-JP" altLang="en-US" sz="2400" b="1" dirty="0">
                <a:latin typeface="ＭＳ Ｐゴシック" charset="-128"/>
              </a:rPr>
              <a:t>第</a:t>
            </a:r>
            <a:r>
              <a:rPr lang="en-US" altLang="ja-JP" sz="2400" b="1" dirty="0">
                <a:solidFill>
                  <a:srgbClr val="FF0000"/>
                </a:solidFill>
                <a:latin typeface="ＭＳ Ｐゴシック" charset="-128"/>
              </a:rPr>
              <a:t>82</a:t>
            </a:r>
            <a:r>
              <a:rPr lang="ja-JP" altLang="en-US" sz="2400" b="1" dirty="0">
                <a:solidFill>
                  <a:srgbClr val="FF0000"/>
                </a:solidFill>
                <a:latin typeface="ＭＳ Ｐゴシック" charset="-128"/>
              </a:rPr>
              <a:t>回</a:t>
            </a:r>
            <a:r>
              <a:rPr lang="ja-JP" altLang="en-US" sz="2400" b="1" dirty="0">
                <a:latin typeface="ＭＳ Ｐゴシック" charset="-128"/>
              </a:rPr>
              <a:t>　</a:t>
            </a:r>
            <a:r>
              <a:rPr lang="en-US" altLang="ja-JP" sz="2400" b="1" dirty="0">
                <a:latin typeface="ＭＳ Ｐゴシック" charset="-128"/>
              </a:rPr>
              <a:t>FP</a:t>
            </a:r>
            <a:r>
              <a:rPr lang="ja-JP" altLang="en-US" sz="2400" b="1" dirty="0">
                <a:latin typeface="ＭＳ Ｐゴシック" charset="-128"/>
              </a:rPr>
              <a:t>キャプテンセミナー 　基礎編</a:t>
            </a:r>
            <a:endParaRPr lang="en-US" altLang="ja-JP" sz="2400" b="1" dirty="0">
              <a:latin typeface="ＭＳ Ｐゴシック" charset="-128"/>
            </a:endParaRPr>
          </a:p>
          <a:p>
            <a:pPr algn="ctr" eaLnBrk="1" hangingPunct="1">
              <a:defRPr/>
            </a:pPr>
            <a:r>
              <a:rPr lang="ja-JP" altLang="en-US" sz="2000" b="1" dirty="0">
                <a:latin typeface="ＭＳ Ｐゴシック" charset="-128"/>
              </a:rPr>
              <a:t>　　　　　　　</a:t>
            </a:r>
            <a:r>
              <a:rPr lang="en-US" altLang="ja-JP" sz="2000" b="1" dirty="0">
                <a:latin typeface="ＭＳ Ｐゴシック" charset="-128"/>
              </a:rPr>
              <a:t>【</a:t>
            </a:r>
            <a:r>
              <a:rPr lang="ja-JP" altLang="en-US" sz="2000" b="1" dirty="0">
                <a:latin typeface="ＭＳ Ｐゴシック" charset="-128"/>
              </a:rPr>
              <a:t>ＦＰ実務者向け</a:t>
            </a:r>
            <a:r>
              <a:rPr lang="en-US" altLang="ja-JP" sz="2000" b="1" dirty="0">
                <a:latin typeface="ＭＳ Ｐゴシック" charset="-128"/>
              </a:rPr>
              <a:t>】</a:t>
            </a:r>
          </a:p>
          <a:p>
            <a:pPr eaLnBrk="1" hangingPunct="1">
              <a:defRPr/>
            </a:pPr>
            <a:r>
              <a:rPr lang="ja-JP" altLang="en-US" sz="2000" b="1" dirty="0">
                <a:latin typeface="ＭＳ Ｐゴシック" charset="-128"/>
              </a:rPr>
              <a:t>テーマ：住宅の「ペアローン</a:t>
            </a:r>
            <a:r>
              <a:rPr lang="en-US" altLang="ja-JP" sz="2000" b="1" dirty="0">
                <a:latin typeface="ＭＳ Ｐゴシック" charset="-128"/>
              </a:rPr>
              <a:t>/</a:t>
            </a:r>
            <a:r>
              <a:rPr lang="ja-JP" altLang="en-US" sz="2000" b="1" dirty="0">
                <a:latin typeface="ＭＳ Ｐゴシック" charset="-128"/>
              </a:rPr>
              <a:t>収入合算」の相談が増加</a:t>
            </a:r>
            <a:endParaRPr lang="en-US" altLang="ja-JP" sz="2000" b="1" dirty="0"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2000" b="1" dirty="0">
                <a:latin typeface="ＭＳ Ｐゴシック" charset="-128"/>
              </a:rPr>
              <a:t>　　　　　しています。　ＦＰキャプテンでどこまでカバーで</a:t>
            </a:r>
            <a:endParaRPr lang="en-US" altLang="ja-JP" sz="2000" b="1" dirty="0"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2000" b="1" dirty="0">
                <a:latin typeface="ＭＳ Ｐゴシック" charset="-128"/>
              </a:rPr>
              <a:t>　　　　　きるか　皆様と一緒に検討します。</a:t>
            </a:r>
            <a:endParaRPr lang="en-US" altLang="ja-JP" sz="2000" b="1" dirty="0"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2000" b="1" dirty="0">
                <a:latin typeface="ＭＳ Ｐゴシック" charset="-128"/>
              </a:rPr>
              <a:t>日時：　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</a:rPr>
              <a:t>2023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年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</a:rPr>
              <a:t>6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月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日　</a:t>
            </a:r>
            <a:r>
              <a:rPr lang="en-US" altLang="ja-JP" sz="2000" b="1" dirty="0">
                <a:solidFill>
                  <a:srgbClr val="FF0000"/>
                </a:solidFill>
              </a:rPr>
              <a:t>(</a:t>
            </a:r>
            <a:r>
              <a:rPr lang="ja-JP" altLang="ja-JP" sz="2000" b="1" dirty="0">
                <a:solidFill>
                  <a:srgbClr val="FF0000"/>
                </a:solidFill>
              </a:rPr>
              <a:t>土</a:t>
            </a:r>
            <a:r>
              <a:rPr lang="en-US" altLang="ja-JP" sz="2000" b="1" dirty="0">
                <a:solidFill>
                  <a:srgbClr val="FF0000"/>
                </a:solidFill>
              </a:rPr>
              <a:t>) </a:t>
            </a:r>
            <a:r>
              <a:rPr lang="ja-JP" altLang="en-US" sz="2000" b="1" dirty="0">
                <a:solidFill>
                  <a:srgbClr val="FF0000"/>
                </a:solidFill>
              </a:rPr>
              <a:t>　</a:t>
            </a:r>
            <a:r>
              <a:rPr lang="en-US" altLang="ja-JP" sz="2000" dirty="0">
                <a:solidFill>
                  <a:srgbClr val="FF0000"/>
                </a:solidFill>
              </a:rPr>
              <a:t>10:00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　～　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</a:rPr>
              <a:t>12:00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　　</a:t>
            </a:r>
            <a:endParaRPr lang="en-US" altLang="ja-JP" sz="2000" b="1" dirty="0">
              <a:solidFill>
                <a:srgbClr val="FF0000"/>
              </a:solidFill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　　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</a:rPr>
              <a:t>	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　　　　　申込期限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</a:rPr>
              <a:t>5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月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</a:rPr>
              <a:t>31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日（水）</a:t>
            </a:r>
            <a:endParaRPr lang="en-US" altLang="ja-JP" sz="2000" b="1" dirty="0">
              <a:solidFill>
                <a:srgbClr val="FF0000"/>
              </a:solidFill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2000" b="1" dirty="0">
                <a:latin typeface="ＭＳ Ｐゴシック" charset="-128"/>
              </a:rPr>
              <a:t>会場：　●　オンラインセミナー（</a:t>
            </a:r>
            <a:r>
              <a:rPr lang="en-US" altLang="ja-JP" sz="2000" b="1" dirty="0">
                <a:latin typeface="ＭＳ Ｐゴシック" charset="-128"/>
              </a:rPr>
              <a:t>Zoom</a:t>
            </a:r>
            <a:r>
              <a:rPr lang="ja-JP" altLang="en-US" sz="2000" b="1" dirty="0">
                <a:latin typeface="ＭＳ Ｐゴシック" charset="-128"/>
              </a:rPr>
              <a:t>を使用した</a:t>
            </a:r>
            <a:r>
              <a:rPr lang="en-US" altLang="ja-JP" sz="2000" b="1" dirty="0">
                <a:latin typeface="ＭＳ Ｐゴシック" charset="-128"/>
              </a:rPr>
              <a:t>WEB</a:t>
            </a:r>
            <a:r>
              <a:rPr lang="ja-JP" altLang="en-US" sz="2000" b="1" dirty="0">
                <a:latin typeface="ＭＳ Ｐゴシック" charset="-128"/>
              </a:rPr>
              <a:t>セミナー）　</a:t>
            </a:r>
            <a:endParaRPr lang="en-US" altLang="ja-JP" sz="2000" b="1" dirty="0"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2000" b="1" dirty="0">
                <a:latin typeface="ＭＳ Ｐゴシック" charset="-128"/>
              </a:rPr>
              <a:t>          ●  初めての方・不慣れの方へ：　</a:t>
            </a:r>
            <a:endParaRPr lang="en-US" altLang="ja-JP" sz="2000" b="1" dirty="0">
              <a:latin typeface="ＭＳ Ｐゴシック" charset="-128"/>
            </a:endParaRPr>
          </a:p>
          <a:p>
            <a:pPr eaLnBrk="1" hangingPunct="1">
              <a:defRPr/>
            </a:pPr>
            <a:r>
              <a:rPr lang="en-US" altLang="ja-JP" sz="2000" b="1" dirty="0">
                <a:latin typeface="ＭＳ Ｐゴシック" charset="-128"/>
              </a:rPr>
              <a:t>	</a:t>
            </a:r>
            <a:r>
              <a:rPr lang="ja-JP" altLang="en-US" sz="2000" b="1" dirty="0">
                <a:latin typeface="ＭＳ Ｐゴシック" charset="-128"/>
              </a:rPr>
              <a:t>　　　　</a:t>
            </a:r>
            <a:r>
              <a:rPr lang="en-US" altLang="ja-JP" sz="2000" b="1" dirty="0">
                <a:latin typeface="ＭＳ Ｐゴシック" charset="-128"/>
              </a:rPr>
              <a:t>5</a:t>
            </a:r>
            <a:r>
              <a:rPr lang="ja-JP" altLang="en-US" sz="2000" b="1" dirty="0">
                <a:latin typeface="ＭＳ Ｐゴシック" charset="-128"/>
              </a:rPr>
              <a:t>月</a:t>
            </a:r>
            <a:r>
              <a:rPr lang="en-US" altLang="ja-JP" sz="2000" b="1" dirty="0">
                <a:latin typeface="ＭＳ Ｐゴシック" charset="-128"/>
              </a:rPr>
              <a:t>26(</a:t>
            </a:r>
            <a:r>
              <a:rPr lang="ja-JP" altLang="en-US" sz="2000" b="1" dirty="0">
                <a:latin typeface="ＭＳ Ｐゴシック" charset="-128"/>
              </a:rPr>
              <a:t>金</a:t>
            </a:r>
            <a:r>
              <a:rPr lang="en-US" altLang="ja-JP" sz="2000" b="1" dirty="0">
                <a:latin typeface="ＭＳ Ｐゴシック" charset="-128"/>
              </a:rPr>
              <a:t>)</a:t>
            </a:r>
            <a:r>
              <a:rPr lang="ja-JP" altLang="en-US" sz="2000" b="1" dirty="0">
                <a:latin typeface="ＭＳ Ｐゴシック" charset="-128"/>
              </a:rPr>
              <a:t>までに下記へお問い合わせください</a:t>
            </a:r>
            <a:endParaRPr lang="en-US" altLang="ja-JP" sz="2000" b="1" dirty="0"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2000" b="1" dirty="0">
                <a:latin typeface="ＭＳ Ｐゴシック" charset="-128"/>
              </a:rPr>
              <a:t>　　　　　　　　　　問合せ：　メール</a:t>
            </a:r>
            <a:r>
              <a:rPr lang="en-US" altLang="ja-JP" sz="2000" b="1" dirty="0">
                <a:latin typeface="ＭＳ Ｐゴシック" charset="-128"/>
              </a:rPr>
              <a:t>: </a:t>
            </a:r>
            <a:r>
              <a:rPr lang="ja-JP" altLang="en-US" sz="2000" b="1" dirty="0">
                <a:latin typeface="ＭＳ Ｐゴシック" charset="-128"/>
              </a:rPr>
              <a:t>「 </a:t>
            </a:r>
            <a:r>
              <a:rPr lang="en-US" altLang="ja-JP" sz="2000" b="1" dirty="0">
                <a:latin typeface="ＭＳ Ｐゴシック" charset="-128"/>
                <a:hlinkClick r:id="rId3"/>
              </a:rPr>
              <a:t>webstage@ny.airnet.ne.jp</a:t>
            </a:r>
            <a:r>
              <a:rPr lang="en-US" altLang="ja-JP" sz="2000" b="1" dirty="0">
                <a:latin typeface="ＭＳ Ｐゴシック" charset="-128"/>
              </a:rPr>
              <a:t> </a:t>
            </a:r>
            <a:r>
              <a:rPr lang="ja-JP" altLang="en-US" sz="2000" b="1" dirty="0">
                <a:latin typeface="ＭＳ Ｐゴシック" charset="-128"/>
              </a:rPr>
              <a:t>」</a:t>
            </a:r>
            <a:endParaRPr lang="en-US" altLang="ja-JP" sz="2000" b="1" dirty="0">
              <a:latin typeface="ＭＳ Ｐゴシック" charset="-128"/>
            </a:endParaRPr>
          </a:p>
          <a:p>
            <a:pPr eaLnBrk="1" hangingPunct="1">
              <a:spcBef>
                <a:spcPts val="633"/>
              </a:spcBef>
              <a:buNone/>
            </a:pPr>
            <a:r>
              <a:rPr lang="ja-JP" altLang="en-US" sz="2000" b="1" dirty="0"/>
              <a:t>お申込み：  ①　</a:t>
            </a:r>
            <a:r>
              <a:rPr lang="en-US" altLang="ja-JP" sz="2000" b="1" dirty="0"/>
              <a:t>TEL: 045-315-0121    </a:t>
            </a:r>
            <a:r>
              <a:rPr lang="ja-JP" altLang="en-US" sz="2000" b="1" dirty="0"/>
              <a:t>平日</a:t>
            </a:r>
            <a:r>
              <a:rPr lang="en-US" altLang="ja-JP" sz="2000" b="1" dirty="0"/>
              <a:t>9</a:t>
            </a:r>
            <a:r>
              <a:rPr lang="ja-JP" altLang="en-US" sz="2000" b="1" dirty="0"/>
              <a:t>：００～１４：００</a:t>
            </a:r>
            <a:endParaRPr lang="en-US" altLang="ja-JP" sz="2000" b="1" dirty="0"/>
          </a:p>
          <a:p>
            <a:pPr eaLnBrk="1" hangingPunct="1">
              <a:spcBef>
                <a:spcPts val="633"/>
              </a:spcBef>
              <a:buNone/>
            </a:pPr>
            <a:r>
              <a:rPr lang="ja-JP" altLang="en-US" sz="2000" b="1" dirty="0">
                <a:latin typeface="Arial" charset="0"/>
                <a:cs typeface="Arial" charset="0"/>
              </a:rPr>
              <a:t>　　　②　</a:t>
            </a:r>
            <a:r>
              <a:rPr lang="en-US" altLang="ja-JP" sz="2000" b="1" dirty="0">
                <a:latin typeface="Arial" charset="0"/>
                <a:cs typeface="Arial" charset="0"/>
              </a:rPr>
              <a:t>http://www.fp-kanagawa.com/ seminar/ </a:t>
            </a:r>
            <a:r>
              <a:rPr lang="ja-JP" altLang="en-US" sz="2000" b="1" dirty="0">
                <a:latin typeface="Arial" charset="0"/>
                <a:cs typeface="Arial" charset="0"/>
              </a:rPr>
              <a:t>　にアクセス</a:t>
            </a:r>
            <a:r>
              <a:rPr lang="ja-JP" altLang="en-US" sz="2000" b="1" dirty="0"/>
              <a:t>　　</a:t>
            </a:r>
            <a:endParaRPr lang="en-US" altLang="ja-JP" sz="2000" b="1" dirty="0"/>
          </a:p>
          <a:p>
            <a:pPr eaLnBrk="1" hangingPunct="1">
              <a:spcBef>
                <a:spcPts val="633"/>
              </a:spcBef>
              <a:buNone/>
            </a:pPr>
            <a:r>
              <a:rPr lang="ja-JP" altLang="en-US" sz="2000" b="1" dirty="0"/>
              <a:t>　　　③　</a:t>
            </a:r>
            <a:r>
              <a:rPr lang="en-US" altLang="ja-JP" sz="2000" b="1" dirty="0">
                <a:latin typeface="ＭＳ Ｐゴシック" charset="-128"/>
              </a:rPr>
              <a:t>E-mail:  webstage@ny.airne.ne.jp</a:t>
            </a:r>
            <a:r>
              <a:rPr lang="ja-JP" altLang="en-US" sz="2000" b="1" dirty="0">
                <a:latin typeface="ＭＳ Ｐゴシック" charset="-128"/>
              </a:rPr>
              <a:t> </a:t>
            </a:r>
            <a:r>
              <a:rPr lang="ja-JP" altLang="en-US" sz="2000" b="1" dirty="0">
                <a:latin typeface="Arial" charset="0"/>
                <a:cs typeface="Arial" charset="0"/>
              </a:rPr>
              <a:t>　　　　</a:t>
            </a:r>
            <a:r>
              <a:rPr lang="ja-JP" altLang="en-US" sz="2000" dirty="0">
                <a:latin typeface="Arial" charset="0"/>
                <a:cs typeface="Arial" charset="0"/>
              </a:rPr>
              <a:t>　　　　</a:t>
            </a:r>
            <a:endParaRPr lang="ja-JP" altLang="en-US" sz="2000" dirty="0"/>
          </a:p>
          <a:p>
            <a:pPr eaLnBrk="1" hangingPunct="1">
              <a:defRPr/>
            </a:pPr>
            <a:endParaRPr lang="en-US" altLang="ja-JP" sz="2400" b="1" dirty="0">
              <a:latin typeface="ＭＳ Ｐゴシック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2979" y="169991"/>
            <a:ext cx="6991280" cy="41703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10" b="1" dirty="0">
                <a:solidFill>
                  <a:srgbClr val="FFFF00"/>
                </a:solidFill>
              </a:rPr>
              <a:t>ＦＰの期待に応える！！　　　無料オンラインセミナー案内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030D7B3-171D-80EA-DF12-A5D4313D6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576" y="6657919"/>
            <a:ext cx="5822776" cy="307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240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2872</TotalTime>
  <Words>195</Words>
  <Application>Microsoft Office PowerPoint</Application>
  <PresentationFormat>ユーザー設定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Century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yiwasaki</dc:creator>
  <cp:lastModifiedBy>岩崎 康之</cp:lastModifiedBy>
  <cp:revision>337</cp:revision>
  <cp:lastPrinted>2020-01-06T12:02:51Z</cp:lastPrinted>
  <dcterms:created xsi:type="dcterms:W3CDTF">2014-12-30T11:13:29Z</dcterms:created>
  <dcterms:modified xsi:type="dcterms:W3CDTF">2023-05-01T11:39:44Z</dcterms:modified>
</cp:coreProperties>
</file>