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8" r:id="rId3"/>
  </p:sldIdLst>
  <p:sldSz cx="6858000" cy="9906000" type="A4"/>
  <p:notesSz cx="6735763" cy="9866313"/>
  <p:defaultTextStyle>
    <a:defPPr>
      <a:defRPr lang="ja-JP"/>
    </a:defPPr>
    <a:lvl1pPr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60375" indent="-3175"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20750" indent="-6350"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82713" indent="-11113"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43088" indent="-14288"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00"/>
    <a:srgbClr val="000000"/>
    <a:srgbClr val="FB1705"/>
    <a:srgbClr val="FFFEDA"/>
    <a:srgbClr val="FFFF99"/>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31" autoAdjust="0"/>
  </p:normalViewPr>
  <p:slideViewPr>
    <p:cSldViewPr showGuides="1">
      <p:cViewPr>
        <p:scale>
          <a:sx n="100" d="100"/>
          <a:sy n="100" d="100"/>
        </p:scale>
        <p:origin x="-3402" y="-8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889250"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59" name="Rectangle 1027"/>
          <p:cNvSpPr>
            <a:spLocks noGrp="1" noChangeArrowheads="1"/>
          </p:cNvSpPr>
          <p:nvPr>
            <p:ph type="dt" sz="quarter" idx="1"/>
          </p:nvPr>
        </p:nvSpPr>
        <p:spPr bwMode="auto">
          <a:xfrm>
            <a:off x="3829050" y="0"/>
            <a:ext cx="2890838"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lgn="r">
              <a:defRPr sz="1100">
                <a:ea typeface="ＭＳ Ｐゴシック" pitchFamily="50" charset="-128"/>
              </a:defRPr>
            </a:lvl1pPr>
          </a:lstStyle>
          <a:p>
            <a:pPr>
              <a:defRPr/>
            </a:pPr>
            <a:fld id="{B1FD6C97-2733-4749-A85C-D2407DC7992D}" type="datetimeFigureOut">
              <a:rPr lang="ja-JP" altLang="en-US"/>
              <a:pPr>
                <a:defRPr/>
              </a:pPr>
              <a:t>2015/4/16</a:t>
            </a:fld>
            <a:endParaRPr lang="en-US" altLang="ja-JP"/>
          </a:p>
        </p:txBody>
      </p:sp>
      <p:sp>
        <p:nvSpPr>
          <p:cNvPr id="19460" name="Rectangle 1028"/>
          <p:cNvSpPr>
            <a:spLocks noGrp="1" noChangeArrowheads="1"/>
          </p:cNvSpPr>
          <p:nvPr>
            <p:ph type="ftr" sz="quarter" idx="2"/>
          </p:nvPr>
        </p:nvSpPr>
        <p:spPr bwMode="auto">
          <a:xfrm>
            <a:off x="0" y="9402763"/>
            <a:ext cx="2889250"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61" name="Rectangle 1029"/>
          <p:cNvSpPr>
            <a:spLocks noGrp="1" noChangeArrowheads="1"/>
          </p:cNvSpPr>
          <p:nvPr>
            <p:ph type="sldNum" sz="quarter" idx="3"/>
          </p:nvPr>
        </p:nvSpPr>
        <p:spPr bwMode="auto">
          <a:xfrm>
            <a:off x="3829050" y="9402763"/>
            <a:ext cx="2890838"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lgn="r">
              <a:defRPr sz="1100">
                <a:ea typeface="ＭＳ Ｐゴシック" pitchFamily="50" charset="-128"/>
              </a:defRPr>
            </a:lvl1pPr>
          </a:lstStyle>
          <a:p>
            <a:pPr>
              <a:defRPr/>
            </a:pPr>
            <a:fld id="{484964EF-79B9-4664-A3FE-C66BE8FFD17C}" type="slidenum">
              <a:rPr lang="ja-JP" altLang="en-US"/>
              <a:pPr>
                <a:defRPr/>
              </a:pPr>
              <a:t>‹#›</a:t>
            </a:fld>
            <a:endParaRPr lang="en-US" altLang="ja-JP"/>
          </a:p>
        </p:txBody>
      </p:sp>
    </p:spTree>
    <p:extLst>
      <p:ext uri="{BB962C8B-B14F-4D97-AF65-F5344CB8AC3E}">
        <p14:creationId xmlns:p14="http://schemas.microsoft.com/office/powerpoint/2010/main" val="295813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3" name="Rectangle 1027"/>
          <p:cNvSpPr>
            <a:spLocks noGrp="1" noChangeArrowheads="1"/>
          </p:cNvSpPr>
          <p:nvPr>
            <p:ph type="dt" idx="1"/>
          </p:nvPr>
        </p:nvSpPr>
        <p:spPr bwMode="auto">
          <a:xfrm>
            <a:off x="3817938"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lgn="r">
              <a:defRPr sz="1100">
                <a:ea typeface="ＭＳ Ｐゴシック" pitchFamily="50" charset="-128"/>
              </a:defRPr>
            </a:lvl1pPr>
          </a:lstStyle>
          <a:p>
            <a:pPr>
              <a:defRPr/>
            </a:pPr>
            <a:fld id="{7089E6CD-3863-4B09-83E6-0771A6F982BD}" type="datetimeFigureOut">
              <a:rPr lang="ja-JP" altLang="en-US"/>
              <a:pPr>
                <a:defRPr/>
              </a:pPr>
              <a:t>2015/4/16</a:t>
            </a:fld>
            <a:endParaRPr lang="ja-JP" altLang="en-US"/>
          </a:p>
        </p:txBody>
      </p:sp>
      <p:sp>
        <p:nvSpPr>
          <p:cNvPr id="4100" name="Rectangle 1028"/>
          <p:cNvSpPr>
            <a:spLocks noGrp="1" noRot="1" noChangeAspect="1" noChangeArrowheads="1" noTextEdit="1"/>
          </p:cNvSpPr>
          <p:nvPr>
            <p:ph type="sldImg" idx="2"/>
          </p:nvPr>
        </p:nvSpPr>
        <p:spPr bwMode="auto">
          <a:xfrm>
            <a:off x="2085975" y="755650"/>
            <a:ext cx="25638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1029"/>
          <p:cNvSpPr>
            <a:spLocks noGrp="1" noChangeArrowheads="1"/>
          </p:cNvSpPr>
          <p:nvPr>
            <p:ph type="body" sz="quarter" idx="3"/>
          </p:nvPr>
        </p:nvSpPr>
        <p:spPr bwMode="auto">
          <a:xfrm>
            <a:off x="898525" y="4686300"/>
            <a:ext cx="4938713" cy="446087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15366" name="Rectangle 1030"/>
          <p:cNvSpPr>
            <a:spLocks noGrp="1" noChangeArrowheads="1"/>
          </p:cNvSpPr>
          <p:nvPr>
            <p:ph type="ftr" sz="quarter" idx="4"/>
          </p:nvPr>
        </p:nvSpPr>
        <p:spPr bwMode="auto">
          <a:xfrm>
            <a:off x="0"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7" name="Rectangle 1031"/>
          <p:cNvSpPr>
            <a:spLocks noGrp="1" noChangeArrowheads="1"/>
          </p:cNvSpPr>
          <p:nvPr>
            <p:ph type="sldNum" sz="quarter" idx="5"/>
          </p:nvPr>
        </p:nvSpPr>
        <p:spPr bwMode="auto">
          <a:xfrm>
            <a:off x="3817938"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lgn="r">
              <a:defRPr sz="1100">
                <a:ea typeface="ＭＳ Ｐゴシック" pitchFamily="50" charset="-128"/>
              </a:defRPr>
            </a:lvl1pPr>
          </a:lstStyle>
          <a:p>
            <a:pPr>
              <a:defRPr/>
            </a:pPr>
            <a:fld id="{14AFB30E-0D70-48B1-84A3-C4CDFBAFE890}" type="slidenum">
              <a:rPr lang="ja-JP" altLang="en-US"/>
              <a:pPr>
                <a:defRPr/>
              </a:pPr>
              <a:t>‹#›</a:t>
            </a:fld>
            <a:endParaRPr lang="ja-JP" altLang="en-US"/>
          </a:p>
        </p:txBody>
      </p:sp>
    </p:spTree>
    <p:extLst>
      <p:ext uri="{BB962C8B-B14F-4D97-AF65-F5344CB8AC3E}">
        <p14:creationId xmlns:p14="http://schemas.microsoft.com/office/powerpoint/2010/main" val="399806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Rot="1" noChangeAspect="1" noChangeArrowheads="1" noTextEdit="1"/>
          </p:cNvSpPr>
          <p:nvPr>
            <p:ph type="sldImg"/>
          </p:nvPr>
        </p:nvSpPr>
        <p:spPr>
          <a:ln/>
        </p:spPr>
      </p:sp>
      <p:sp>
        <p:nvSpPr>
          <p:cNvPr id="512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Rot="1" noChangeAspect="1" noChangeArrowheads="1" noTextEdit="1"/>
          </p:cNvSpPr>
          <p:nvPr>
            <p:ph type="sldImg"/>
          </p:nvPr>
        </p:nvSpPr>
        <p:spPr>
          <a:ln/>
        </p:spPr>
      </p:sp>
      <p:sp>
        <p:nvSpPr>
          <p:cNvPr id="614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460910" indent="0" algn="ctr">
              <a:buNone/>
              <a:defRPr>
                <a:solidFill>
                  <a:schemeClr val="tx1">
                    <a:tint val="75000"/>
                  </a:schemeClr>
                </a:solidFill>
              </a:defRPr>
            </a:lvl2pPr>
            <a:lvl3pPr marL="921820" indent="0" algn="ctr">
              <a:buNone/>
              <a:defRPr>
                <a:solidFill>
                  <a:schemeClr val="tx1">
                    <a:tint val="75000"/>
                  </a:schemeClr>
                </a:solidFill>
              </a:defRPr>
            </a:lvl3pPr>
            <a:lvl4pPr marL="1382730" indent="0" algn="ctr">
              <a:buNone/>
              <a:defRPr>
                <a:solidFill>
                  <a:schemeClr val="tx1">
                    <a:tint val="75000"/>
                  </a:schemeClr>
                </a:solidFill>
              </a:defRPr>
            </a:lvl4pPr>
            <a:lvl5pPr marL="1843640" indent="0" algn="ctr">
              <a:buNone/>
              <a:defRPr>
                <a:solidFill>
                  <a:schemeClr val="tx1">
                    <a:tint val="75000"/>
                  </a:schemeClr>
                </a:solidFill>
              </a:defRPr>
            </a:lvl5pPr>
            <a:lvl6pPr marL="2304551" indent="0" algn="ctr">
              <a:buNone/>
              <a:defRPr>
                <a:solidFill>
                  <a:schemeClr val="tx1">
                    <a:tint val="75000"/>
                  </a:schemeClr>
                </a:solidFill>
              </a:defRPr>
            </a:lvl6pPr>
            <a:lvl7pPr marL="2765460" indent="0" algn="ctr">
              <a:buNone/>
              <a:defRPr>
                <a:solidFill>
                  <a:schemeClr val="tx1">
                    <a:tint val="75000"/>
                  </a:schemeClr>
                </a:solidFill>
              </a:defRPr>
            </a:lvl7pPr>
            <a:lvl8pPr marL="3226370" indent="0" algn="ctr">
              <a:buNone/>
              <a:defRPr>
                <a:solidFill>
                  <a:schemeClr val="tx1">
                    <a:tint val="75000"/>
                  </a:schemeClr>
                </a:solidFill>
              </a:defRPr>
            </a:lvl8pPr>
            <a:lvl9pPr marL="368728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C948E70-1F8A-4AE2-9A1E-B280C32F7F58}" type="datetimeFigureOut">
              <a:rPr lang="ja-JP" altLang="en-US"/>
              <a:pPr>
                <a:defRPr/>
              </a:pPr>
              <a:t>2015/4/16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E941120-704D-49C1-BBAD-8E542D1EEFA5}" type="slidenum">
              <a:rPr lang="ja-JP" altLang="en-US"/>
              <a:pPr>
                <a:defRPr/>
              </a:pPr>
              <a:t>‹#›</a:t>
            </a:fld>
            <a:endParaRPr lang="ja-JP" altLang="en-US"/>
          </a:p>
        </p:txBody>
      </p:sp>
    </p:spTree>
    <p:extLst>
      <p:ext uri="{BB962C8B-B14F-4D97-AF65-F5344CB8AC3E}">
        <p14:creationId xmlns:p14="http://schemas.microsoft.com/office/powerpoint/2010/main" val="383003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9E0B66-73DA-498D-97EB-24E025485E3F}" type="datetimeFigureOut">
              <a:rPr lang="ja-JP" altLang="en-US"/>
              <a:pPr>
                <a:defRPr/>
              </a:pPr>
              <a:t>2015/4/16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7C017DD-C72E-4637-B98E-43C87B631473}" type="slidenum">
              <a:rPr lang="ja-JP" altLang="en-US"/>
              <a:pPr>
                <a:defRPr/>
              </a:pPr>
              <a:t>‹#›</a:t>
            </a:fld>
            <a:endParaRPr lang="ja-JP" altLang="en-US"/>
          </a:p>
        </p:txBody>
      </p:sp>
    </p:spTree>
    <p:extLst>
      <p:ext uri="{BB962C8B-B14F-4D97-AF65-F5344CB8AC3E}">
        <p14:creationId xmlns:p14="http://schemas.microsoft.com/office/powerpoint/2010/main" val="128444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9"/>
            <a:ext cx="1157288" cy="11268074"/>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29699"/>
            <a:ext cx="3357563" cy="11268074"/>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CDD7075-98DB-482D-8813-B608196B3C1D}" type="datetimeFigureOut">
              <a:rPr lang="ja-JP" altLang="en-US"/>
              <a:pPr>
                <a:defRPr/>
              </a:pPr>
              <a:t>2015/4/16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556BE4A-80E4-4EE0-99E8-20010B59DE4E}" type="slidenum">
              <a:rPr lang="ja-JP" altLang="en-US"/>
              <a:pPr>
                <a:defRPr/>
              </a:pPr>
              <a:t>‹#›</a:t>
            </a:fld>
            <a:endParaRPr lang="ja-JP" altLang="en-US"/>
          </a:p>
        </p:txBody>
      </p:sp>
    </p:spTree>
    <p:extLst>
      <p:ext uri="{BB962C8B-B14F-4D97-AF65-F5344CB8AC3E}">
        <p14:creationId xmlns:p14="http://schemas.microsoft.com/office/powerpoint/2010/main" val="370384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066C84C-DC72-4E0E-8367-480AC3556178}" type="datetimeFigureOut">
              <a:rPr lang="ja-JP" altLang="en-US"/>
              <a:pPr>
                <a:defRPr/>
              </a:pPr>
              <a:t>2015/4/16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3663B5-C87B-405E-BC92-811DAB2C0CA3}" type="slidenum">
              <a:rPr lang="ja-JP" altLang="en-US"/>
              <a:pPr>
                <a:defRPr/>
              </a:pPr>
              <a:t>‹#›</a:t>
            </a:fld>
            <a:endParaRPr lang="ja-JP" altLang="en-US"/>
          </a:p>
        </p:txBody>
      </p:sp>
    </p:spTree>
    <p:extLst>
      <p:ext uri="{BB962C8B-B14F-4D97-AF65-F5344CB8AC3E}">
        <p14:creationId xmlns:p14="http://schemas.microsoft.com/office/powerpoint/2010/main" val="352454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1" cy="1967442"/>
          </a:xfrm>
        </p:spPr>
        <p:txBody>
          <a:bodyPr anchor="t"/>
          <a:lstStyle>
            <a:lvl1pPr algn="l">
              <a:defRPr sz="41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90"/>
            <a:ext cx="5829301" cy="2166935"/>
          </a:xfrm>
        </p:spPr>
        <p:txBody>
          <a:bodyPr anchor="b"/>
          <a:lstStyle>
            <a:lvl1pPr marL="0" indent="0">
              <a:buNone/>
              <a:defRPr sz="2000">
                <a:solidFill>
                  <a:schemeClr val="tx1">
                    <a:tint val="75000"/>
                  </a:schemeClr>
                </a:solidFill>
              </a:defRPr>
            </a:lvl1pPr>
            <a:lvl2pPr marL="460910" indent="0">
              <a:buNone/>
              <a:defRPr sz="1800">
                <a:solidFill>
                  <a:schemeClr val="tx1">
                    <a:tint val="75000"/>
                  </a:schemeClr>
                </a:solidFill>
              </a:defRPr>
            </a:lvl2pPr>
            <a:lvl3pPr marL="921820" indent="0">
              <a:buNone/>
              <a:defRPr sz="1600">
                <a:solidFill>
                  <a:schemeClr val="tx1">
                    <a:tint val="75000"/>
                  </a:schemeClr>
                </a:solidFill>
              </a:defRPr>
            </a:lvl3pPr>
            <a:lvl4pPr marL="1382730" indent="0">
              <a:buNone/>
              <a:defRPr sz="1500">
                <a:solidFill>
                  <a:schemeClr val="tx1">
                    <a:tint val="75000"/>
                  </a:schemeClr>
                </a:solidFill>
              </a:defRPr>
            </a:lvl4pPr>
            <a:lvl5pPr marL="1843640" indent="0">
              <a:buNone/>
              <a:defRPr sz="1500">
                <a:solidFill>
                  <a:schemeClr val="tx1">
                    <a:tint val="75000"/>
                  </a:schemeClr>
                </a:solidFill>
              </a:defRPr>
            </a:lvl5pPr>
            <a:lvl6pPr marL="2304551" indent="0">
              <a:buNone/>
              <a:defRPr sz="1500">
                <a:solidFill>
                  <a:schemeClr val="tx1">
                    <a:tint val="75000"/>
                  </a:schemeClr>
                </a:solidFill>
              </a:defRPr>
            </a:lvl6pPr>
            <a:lvl7pPr marL="2765460" indent="0">
              <a:buNone/>
              <a:defRPr sz="1500">
                <a:solidFill>
                  <a:schemeClr val="tx1">
                    <a:tint val="75000"/>
                  </a:schemeClr>
                </a:solidFill>
              </a:defRPr>
            </a:lvl7pPr>
            <a:lvl8pPr marL="3226370" indent="0">
              <a:buNone/>
              <a:defRPr sz="1500">
                <a:solidFill>
                  <a:schemeClr val="tx1">
                    <a:tint val="75000"/>
                  </a:schemeClr>
                </a:solidFill>
              </a:defRPr>
            </a:lvl8pPr>
            <a:lvl9pPr marL="3687281" indent="0">
              <a:buNone/>
              <a:defRPr sz="15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CD02C8F4-FA88-4D43-A6B3-67702BC7AE2D}" type="datetimeFigureOut">
              <a:rPr lang="ja-JP" altLang="en-US"/>
              <a:pPr>
                <a:defRPr/>
              </a:pPr>
              <a:t>2015/4/16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0B02F1A-A706-4A7B-964C-0C9B23761867}" type="slidenum">
              <a:rPr lang="ja-JP" altLang="en-US"/>
              <a:pPr>
                <a:defRPr/>
              </a:pPr>
              <a:t>‹#›</a:t>
            </a:fld>
            <a:endParaRPr lang="ja-JP" altLang="en-US"/>
          </a:p>
        </p:txBody>
      </p:sp>
    </p:spTree>
    <p:extLst>
      <p:ext uri="{BB962C8B-B14F-4D97-AF65-F5344CB8AC3E}">
        <p14:creationId xmlns:p14="http://schemas.microsoft.com/office/powerpoint/2010/main" val="2419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B9EA639-467F-4C9D-A6BF-AD79CC748681}" type="datetimeFigureOut">
              <a:rPr lang="ja-JP" altLang="en-US"/>
              <a:pPr>
                <a:defRPr/>
              </a:pPr>
              <a:t>2015/4/16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BC64CA-4E5C-4AE1-998D-179B71A5D649}" type="slidenum">
              <a:rPr lang="ja-JP" altLang="en-US"/>
              <a:pPr>
                <a:defRPr/>
              </a:pPr>
              <a:t>‹#›</a:t>
            </a:fld>
            <a:endParaRPr lang="ja-JP" altLang="en-US"/>
          </a:p>
        </p:txBody>
      </p:sp>
    </p:spTree>
    <p:extLst>
      <p:ext uri="{BB962C8B-B14F-4D97-AF65-F5344CB8AC3E}">
        <p14:creationId xmlns:p14="http://schemas.microsoft.com/office/powerpoint/2010/main" val="110363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2" y="3141487"/>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5"/>
            <a:ext cx="303133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7"/>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E4E694D9-72E2-4304-87FC-A93CB80FAF7F}" type="datetimeFigureOut">
              <a:rPr lang="ja-JP" altLang="en-US"/>
              <a:pPr>
                <a:defRPr/>
              </a:pPr>
              <a:t>2015/4/16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0F1537E-51A5-420C-B26B-7D3041A3BE03}" type="slidenum">
              <a:rPr lang="ja-JP" altLang="en-US"/>
              <a:pPr>
                <a:defRPr/>
              </a:pPr>
              <a:t>‹#›</a:t>
            </a:fld>
            <a:endParaRPr lang="ja-JP" altLang="en-US"/>
          </a:p>
        </p:txBody>
      </p:sp>
    </p:spTree>
    <p:extLst>
      <p:ext uri="{BB962C8B-B14F-4D97-AF65-F5344CB8AC3E}">
        <p14:creationId xmlns:p14="http://schemas.microsoft.com/office/powerpoint/2010/main" val="89863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163FF470-522D-4F05-B6A8-993E4A5D999E}" type="datetimeFigureOut">
              <a:rPr lang="ja-JP" altLang="en-US"/>
              <a:pPr>
                <a:defRPr/>
              </a:pPr>
              <a:t>2015/4/16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E433C7A-43A0-429A-B72C-2D43D24821B4}" type="slidenum">
              <a:rPr lang="ja-JP" altLang="en-US"/>
              <a:pPr>
                <a:defRPr/>
              </a:pPr>
              <a:t>‹#›</a:t>
            </a:fld>
            <a:endParaRPr lang="ja-JP" altLang="en-US"/>
          </a:p>
        </p:txBody>
      </p:sp>
    </p:spTree>
    <p:extLst>
      <p:ext uri="{BB962C8B-B14F-4D97-AF65-F5344CB8AC3E}">
        <p14:creationId xmlns:p14="http://schemas.microsoft.com/office/powerpoint/2010/main" val="220073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A657401-4FB6-4B5E-AD2A-0811D86965F7}" type="datetimeFigureOut">
              <a:rPr lang="ja-JP" altLang="en-US"/>
              <a:pPr>
                <a:defRPr/>
              </a:pPr>
              <a:t>2015/4/16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19B5F69-08A4-4DAC-9F2E-4411ACFE427A}" type="slidenum">
              <a:rPr lang="ja-JP" altLang="en-US"/>
              <a:pPr>
                <a:defRPr/>
              </a:pPr>
              <a:t>‹#›</a:t>
            </a:fld>
            <a:endParaRPr lang="ja-JP" altLang="en-US"/>
          </a:p>
        </p:txBody>
      </p:sp>
    </p:spTree>
    <p:extLst>
      <p:ext uri="{BB962C8B-B14F-4D97-AF65-F5344CB8AC3E}">
        <p14:creationId xmlns:p14="http://schemas.microsoft.com/office/powerpoint/2010/main" val="10203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7"/>
            <a:ext cx="3833813" cy="8454496"/>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5"/>
            <a:ext cx="2256235" cy="6775980"/>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0E8840C-51A1-4E8E-A806-82B1809070E9}" type="datetimeFigureOut">
              <a:rPr lang="ja-JP" altLang="en-US"/>
              <a:pPr>
                <a:defRPr/>
              </a:pPr>
              <a:t>2015/4/16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7768042-8EDB-488E-B16C-0AB77F0FA822}" type="slidenum">
              <a:rPr lang="ja-JP" altLang="en-US"/>
              <a:pPr>
                <a:defRPr/>
              </a:pPr>
              <a:t>‹#›</a:t>
            </a:fld>
            <a:endParaRPr lang="ja-JP" altLang="en-US"/>
          </a:p>
        </p:txBody>
      </p:sp>
    </p:spTree>
    <p:extLst>
      <p:ext uri="{BB962C8B-B14F-4D97-AF65-F5344CB8AC3E}">
        <p14:creationId xmlns:p14="http://schemas.microsoft.com/office/powerpoint/2010/main" val="344052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7" y="885119"/>
            <a:ext cx="4114800" cy="5943600"/>
          </a:xfrm>
        </p:spPr>
        <p:txBody>
          <a:bodyPr rtlCol="0">
            <a:normAutofit/>
          </a:bodyPr>
          <a:lstStyle>
            <a:lvl1pPr marL="0" indent="0">
              <a:buNone/>
              <a:defRPr sz="3300"/>
            </a:lvl1pPr>
            <a:lvl2pPr marL="460910" indent="0">
              <a:buNone/>
              <a:defRPr sz="2800"/>
            </a:lvl2pPr>
            <a:lvl3pPr marL="921820" indent="0">
              <a:buNone/>
              <a:defRPr sz="2400"/>
            </a:lvl3pPr>
            <a:lvl4pPr marL="1382730" indent="0">
              <a:buNone/>
              <a:defRPr sz="2000"/>
            </a:lvl4pPr>
            <a:lvl5pPr marL="1843640" indent="0">
              <a:buNone/>
              <a:defRPr sz="2000"/>
            </a:lvl5pPr>
            <a:lvl6pPr marL="2304551" indent="0">
              <a:buNone/>
              <a:defRPr sz="2000"/>
            </a:lvl6pPr>
            <a:lvl7pPr marL="2765460" indent="0">
              <a:buNone/>
              <a:defRPr sz="2000"/>
            </a:lvl7pPr>
            <a:lvl8pPr marL="3226370" indent="0">
              <a:buNone/>
              <a:defRPr sz="2000"/>
            </a:lvl8pPr>
            <a:lvl9pPr marL="368728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7" y="7752826"/>
            <a:ext cx="4114800" cy="1162578"/>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3F0B145-EEFA-44C9-92EC-E802900A826B}" type="datetimeFigureOut">
              <a:rPr lang="ja-JP" altLang="en-US"/>
              <a:pPr>
                <a:defRPr/>
              </a:pPr>
              <a:t>2015/4/16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A81ED9A-9225-46E1-91AD-BEBD80352DC1}" type="slidenum">
              <a:rPr lang="ja-JP" altLang="en-US"/>
              <a:pPr>
                <a:defRPr/>
              </a:pPr>
              <a:t>‹#›</a:t>
            </a:fld>
            <a:endParaRPr lang="ja-JP" altLang="en-US"/>
          </a:p>
        </p:txBody>
      </p:sp>
    </p:spTree>
    <p:extLst>
      <p:ext uri="{BB962C8B-B14F-4D97-AF65-F5344CB8AC3E}">
        <p14:creationId xmlns:p14="http://schemas.microsoft.com/office/powerpoint/2010/main" val="136019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2182" tIns="46091" rIns="92182" bIns="46091" rtlCol="0" anchor="ctr"/>
          <a:lstStyle>
            <a:lvl1pPr algn="l" defTabSz="921820" fontAlgn="auto">
              <a:spcBef>
                <a:spcPts val="0"/>
              </a:spcBef>
              <a:spcAft>
                <a:spcPts val="0"/>
              </a:spcAft>
              <a:defRPr sz="1300">
                <a:solidFill>
                  <a:schemeClr val="tx1">
                    <a:tint val="75000"/>
                  </a:schemeClr>
                </a:solidFill>
                <a:latin typeface="+mn-lt"/>
                <a:ea typeface="+mn-ea"/>
              </a:defRPr>
            </a:lvl1pPr>
          </a:lstStyle>
          <a:p>
            <a:pPr>
              <a:defRPr/>
            </a:pPr>
            <a:fld id="{528A5FEF-593E-4CE4-A4C8-2D46A42DF5DB}" type="datetimeFigureOut">
              <a:rPr lang="ja-JP" altLang="en-US"/>
              <a:pPr>
                <a:defRPr/>
              </a:pPr>
              <a:t>2015/4/16</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2182" tIns="46091" rIns="92182" bIns="46091" rtlCol="0" anchor="ctr"/>
          <a:lstStyle>
            <a:lvl1pPr algn="ctr" defTabSz="921820"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2182" tIns="46091" rIns="92182" bIns="46091" rtlCol="0" anchor="ctr"/>
          <a:lstStyle>
            <a:lvl1pPr algn="r" defTabSz="921820" fontAlgn="auto">
              <a:spcBef>
                <a:spcPts val="0"/>
              </a:spcBef>
              <a:spcAft>
                <a:spcPts val="0"/>
              </a:spcAft>
              <a:defRPr sz="1300">
                <a:solidFill>
                  <a:schemeClr val="tx1">
                    <a:tint val="75000"/>
                  </a:schemeClr>
                </a:solidFill>
                <a:latin typeface="+mn-lt"/>
                <a:ea typeface="+mn-ea"/>
              </a:defRPr>
            </a:lvl1pPr>
          </a:lstStyle>
          <a:p>
            <a:pPr>
              <a:defRPr/>
            </a:pPr>
            <a:fld id="{E9C85877-CE2E-4391-9428-C553B32536C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0750" rtl="0" eaLnBrk="0" fontAlgn="base" hangingPunct="0">
        <a:spcBef>
          <a:spcPct val="0"/>
        </a:spcBef>
        <a:spcAft>
          <a:spcPct val="0"/>
        </a:spcAft>
        <a:defRPr kumimoji="1" sz="4500" kern="1200">
          <a:solidFill>
            <a:schemeClr val="tx1"/>
          </a:solidFill>
          <a:latin typeface="+mj-lt"/>
          <a:ea typeface="+mj-ea"/>
          <a:cs typeface="+mj-cs"/>
        </a:defRPr>
      </a:lvl1pPr>
      <a:lvl2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2pPr>
      <a:lvl3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3pPr>
      <a:lvl4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4pPr>
      <a:lvl5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5pPr>
      <a:lvl6pPr marL="4572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6pPr>
      <a:lvl7pPr marL="9144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7pPr>
      <a:lvl8pPr marL="13716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8pPr>
      <a:lvl9pPr marL="18288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9pPr>
    </p:titleStyle>
    <p:bodyStyle>
      <a:lvl1pPr marL="344488" indent="-344488" algn="l" defTabSz="920750" rtl="0" eaLnBrk="0" fontAlgn="base" hangingPunct="0">
        <a:spcBef>
          <a:spcPct val="20000"/>
        </a:spcBef>
        <a:spcAft>
          <a:spcPct val="0"/>
        </a:spcAft>
        <a:buFont typeface="Arial" charset="0"/>
        <a:buChar char="•"/>
        <a:defRPr kumimoji="1" sz="3300" kern="1200">
          <a:solidFill>
            <a:schemeClr val="tx1"/>
          </a:solidFill>
          <a:latin typeface="+mn-lt"/>
          <a:ea typeface="+mn-ea"/>
          <a:cs typeface="+mn-cs"/>
        </a:defRPr>
      </a:lvl1pPr>
      <a:lvl2pPr marL="747713" indent="-287338" algn="l" defTabSz="92075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50938" indent="-230188" algn="l" defTabSz="92075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12900"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73275"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3500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95916"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5682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91773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21820" rtl="0" eaLnBrk="1" latinLnBrk="0" hangingPunct="1">
        <a:defRPr kumimoji="1" sz="1800" kern="1200">
          <a:solidFill>
            <a:schemeClr val="tx1"/>
          </a:solidFill>
          <a:latin typeface="+mn-lt"/>
          <a:ea typeface="+mn-ea"/>
          <a:cs typeface="+mn-cs"/>
        </a:defRPr>
      </a:lvl1pPr>
      <a:lvl2pPr marL="460910" algn="l" defTabSz="921820" rtl="0" eaLnBrk="1" latinLnBrk="0" hangingPunct="1">
        <a:defRPr kumimoji="1" sz="1800" kern="1200">
          <a:solidFill>
            <a:schemeClr val="tx1"/>
          </a:solidFill>
          <a:latin typeface="+mn-lt"/>
          <a:ea typeface="+mn-ea"/>
          <a:cs typeface="+mn-cs"/>
        </a:defRPr>
      </a:lvl2pPr>
      <a:lvl3pPr marL="921820" algn="l" defTabSz="921820" rtl="0" eaLnBrk="1" latinLnBrk="0" hangingPunct="1">
        <a:defRPr kumimoji="1" sz="1800" kern="1200">
          <a:solidFill>
            <a:schemeClr val="tx1"/>
          </a:solidFill>
          <a:latin typeface="+mn-lt"/>
          <a:ea typeface="+mn-ea"/>
          <a:cs typeface="+mn-cs"/>
        </a:defRPr>
      </a:lvl3pPr>
      <a:lvl4pPr marL="1382730" algn="l" defTabSz="921820" rtl="0" eaLnBrk="1" latinLnBrk="0" hangingPunct="1">
        <a:defRPr kumimoji="1" sz="1800" kern="1200">
          <a:solidFill>
            <a:schemeClr val="tx1"/>
          </a:solidFill>
          <a:latin typeface="+mn-lt"/>
          <a:ea typeface="+mn-ea"/>
          <a:cs typeface="+mn-cs"/>
        </a:defRPr>
      </a:lvl4pPr>
      <a:lvl5pPr marL="1843640" algn="l" defTabSz="921820" rtl="0" eaLnBrk="1" latinLnBrk="0" hangingPunct="1">
        <a:defRPr kumimoji="1" sz="1800" kern="1200">
          <a:solidFill>
            <a:schemeClr val="tx1"/>
          </a:solidFill>
          <a:latin typeface="+mn-lt"/>
          <a:ea typeface="+mn-ea"/>
          <a:cs typeface="+mn-cs"/>
        </a:defRPr>
      </a:lvl5pPr>
      <a:lvl6pPr marL="2304551" algn="l" defTabSz="921820" rtl="0" eaLnBrk="1" latinLnBrk="0" hangingPunct="1">
        <a:defRPr kumimoji="1" sz="1800" kern="1200">
          <a:solidFill>
            <a:schemeClr val="tx1"/>
          </a:solidFill>
          <a:latin typeface="+mn-lt"/>
          <a:ea typeface="+mn-ea"/>
          <a:cs typeface="+mn-cs"/>
        </a:defRPr>
      </a:lvl6pPr>
      <a:lvl7pPr marL="2765460" algn="l" defTabSz="921820" rtl="0" eaLnBrk="1" latinLnBrk="0" hangingPunct="1">
        <a:defRPr kumimoji="1" sz="1800" kern="1200">
          <a:solidFill>
            <a:schemeClr val="tx1"/>
          </a:solidFill>
          <a:latin typeface="+mn-lt"/>
          <a:ea typeface="+mn-ea"/>
          <a:cs typeface="+mn-cs"/>
        </a:defRPr>
      </a:lvl7pPr>
      <a:lvl8pPr marL="3226370" algn="l" defTabSz="921820" rtl="0" eaLnBrk="1" latinLnBrk="0" hangingPunct="1">
        <a:defRPr kumimoji="1" sz="1800" kern="1200">
          <a:solidFill>
            <a:schemeClr val="tx1"/>
          </a:solidFill>
          <a:latin typeface="+mn-lt"/>
          <a:ea typeface="+mn-ea"/>
          <a:cs typeface="+mn-cs"/>
        </a:defRPr>
      </a:lvl8pPr>
      <a:lvl9pPr marL="3687281" algn="l" defTabSz="92182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649288" y="2151063"/>
            <a:ext cx="6208712" cy="136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a:spcBef>
                <a:spcPts val="1800"/>
              </a:spcBef>
              <a:defRPr/>
            </a:pPr>
            <a:r>
              <a:rPr lang="en-US" altLang="ja-JP" sz="2800" dirty="0" smtClean="0">
                <a:solidFill>
                  <a:srgbClr val="FF0000"/>
                </a:solidFill>
                <a:latin typeface="HGP創英角ﾎﾟｯﾌﾟ体" pitchFamily="50" charset="-128"/>
                <a:ea typeface="HGP創英角ﾎﾟｯﾌﾟ体" pitchFamily="50" charset="-128"/>
              </a:rPr>
              <a:t>6</a:t>
            </a:r>
            <a:r>
              <a:rPr lang="ja-JP" altLang="en-US" sz="2800" dirty="0" smtClean="0">
                <a:solidFill>
                  <a:schemeClr val="tx1"/>
                </a:solidFill>
                <a:latin typeface="HGP創英角ﾎﾟｯﾌﾟ体" pitchFamily="50" charset="-128"/>
                <a:ea typeface="HGP創英角ﾎﾟｯﾌﾟ体" pitchFamily="50" charset="-128"/>
              </a:rPr>
              <a:t>月</a:t>
            </a:r>
            <a:r>
              <a:rPr lang="en-US" altLang="ja-JP" sz="2800" dirty="0" smtClean="0">
                <a:solidFill>
                  <a:srgbClr val="FF0000"/>
                </a:solidFill>
                <a:latin typeface="HGP創英角ﾎﾟｯﾌﾟ体" pitchFamily="50" charset="-128"/>
                <a:ea typeface="HGP創英角ﾎﾟｯﾌﾟ体" pitchFamily="50" charset="-128"/>
              </a:rPr>
              <a:t>28</a:t>
            </a:r>
            <a:r>
              <a:rPr lang="ja-JP" altLang="en-US" sz="2800" dirty="0" smtClean="0">
                <a:solidFill>
                  <a:schemeClr val="tx1"/>
                </a:solidFill>
                <a:latin typeface="HGP創英角ﾎﾟｯﾌﾟ体" pitchFamily="50" charset="-128"/>
                <a:ea typeface="HGP創英角ﾎﾟｯﾌﾟ体" pitchFamily="50" charset="-128"/>
              </a:rPr>
              <a:t>日</a:t>
            </a:r>
            <a:r>
              <a:rPr lang="ja-JP" altLang="en-US" sz="2800" dirty="0">
                <a:solidFill>
                  <a:schemeClr val="tx1"/>
                </a:solidFill>
                <a:latin typeface="HGP創英角ﾎﾟｯﾌﾟ体" pitchFamily="50" charset="-128"/>
                <a:ea typeface="HGP創英角ﾎﾟｯﾌﾟ体" pitchFamily="50" charset="-128"/>
              </a:rPr>
              <a:t>（</a:t>
            </a:r>
            <a:r>
              <a:rPr lang="ja-JP" altLang="en-US" sz="2800" dirty="0">
                <a:solidFill>
                  <a:srgbClr val="FF0000"/>
                </a:solidFill>
                <a:latin typeface="HGP創英角ﾎﾟｯﾌﾟ体" pitchFamily="50" charset="-128"/>
                <a:ea typeface="HGP創英角ﾎﾟｯﾌﾟ体" pitchFamily="50" charset="-128"/>
              </a:rPr>
              <a:t>日</a:t>
            </a:r>
            <a:r>
              <a:rPr lang="ja-JP" altLang="en-US" sz="2800" dirty="0">
                <a:solidFill>
                  <a:schemeClr val="tx1"/>
                </a:solidFill>
                <a:latin typeface="HGP創英角ﾎﾟｯﾌﾟ体" pitchFamily="50" charset="-128"/>
                <a:ea typeface="HGP創英角ﾎﾟｯﾌﾟ体" pitchFamily="50" charset="-128"/>
              </a:rPr>
              <a:t>）  </a:t>
            </a:r>
            <a:r>
              <a:rPr lang="ja-JP" altLang="en-US" sz="2400" dirty="0" smtClean="0">
                <a:solidFill>
                  <a:schemeClr val="tx1"/>
                </a:solidFill>
                <a:latin typeface="HGP創英角ﾎﾟｯﾌﾟ体" pitchFamily="50" charset="-128"/>
                <a:ea typeface="HGP創英角ﾎﾟｯﾌﾟ体" pitchFamily="50" charset="-128"/>
              </a:rPr>
              <a:t>１３：</a:t>
            </a:r>
            <a:r>
              <a:rPr lang="en-US" altLang="ja-JP" sz="2400" dirty="0" smtClean="0">
                <a:solidFill>
                  <a:schemeClr val="tx1"/>
                </a:solidFill>
                <a:latin typeface="HGP創英角ﾎﾟｯﾌﾟ体" pitchFamily="50" charset="-128"/>
                <a:ea typeface="HGP創英角ﾎﾟｯﾌﾟ体" pitchFamily="50" charset="-128"/>
              </a:rPr>
              <a:t>0</a:t>
            </a:r>
            <a:r>
              <a:rPr lang="ja-JP" altLang="en-US" sz="2400" dirty="0" smtClean="0">
                <a:solidFill>
                  <a:schemeClr val="tx1"/>
                </a:solidFill>
                <a:latin typeface="HGP創英角ﾎﾟｯﾌﾟ体" pitchFamily="50" charset="-128"/>
                <a:ea typeface="HGP創英角ﾎﾟｯﾌﾟ体" pitchFamily="50" charset="-128"/>
              </a:rPr>
              <a:t>０</a:t>
            </a:r>
            <a:r>
              <a:rPr lang="ja-JP" altLang="en-US" sz="2400" dirty="0">
                <a:solidFill>
                  <a:schemeClr val="tx1"/>
                </a:solidFill>
                <a:latin typeface="HGP創英角ﾎﾟｯﾌﾟ体" pitchFamily="50" charset="-128"/>
                <a:ea typeface="HGP創英角ﾎﾟｯﾌﾟ体" pitchFamily="50" charset="-128"/>
              </a:rPr>
              <a:t>～</a:t>
            </a:r>
            <a:r>
              <a:rPr lang="ja-JP" altLang="en-US" sz="2400" dirty="0" smtClean="0">
                <a:solidFill>
                  <a:schemeClr val="tx1"/>
                </a:solidFill>
                <a:latin typeface="HGP創英角ﾎﾟｯﾌﾟ体" pitchFamily="50" charset="-128"/>
                <a:ea typeface="HGP創英角ﾎﾟｯﾌﾟ体" pitchFamily="50" charset="-128"/>
              </a:rPr>
              <a:t>１</a:t>
            </a:r>
            <a:r>
              <a:rPr lang="en-US" altLang="ja-JP" sz="2400" dirty="0" smtClean="0">
                <a:solidFill>
                  <a:schemeClr val="tx1"/>
                </a:solidFill>
                <a:latin typeface="HGP創英角ﾎﾟｯﾌﾟ体" pitchFamily="50" charset="-128"/>
                <a:ea typeface="HGP創英角ﾎﾟｯﾌﾟ体" pitchFamily="50" charset="-128"/>
              </a:rPr>
              <a:t>5</a:t>
            </a:r>
            <a:r>
              <a:rPr lang="ja-JP" altLang="en-US" sz="2400" dirty="0" smtClean="0">
                <a:solidFill>
                  <a:schemeClr val="tx1"/>
                </a:solidFill>
                <a:latin typeface="HGP創英角ﾎﾟｯﾌﾟ体" pitchFamily="50" charset="-128"/>
                <a:ea typeface="HGP創英角ﾎﾟｯﾌﾟ体" pitchFamily="50" charset="-128"/>
              </a:rPr>
              <a:t>：００</a:t>
            </a:r>
            <a:endParaRPr lang="en-US" altLang="ja-JP" sz="2400" dirty="0">
              <a:solidFill>
                <a:schemeClr val="tx1"/>
              </a:solidFill>
              <a:latin typeface="HGP創英角ﾎﾟｯﾌﾟ体" pitchFamily="50" charset="-128"/>
              <a:ea typeface="HGP創英角ﾎﾟｯﾌﾟ体" pitchFamily="50" charset="-128"/>
            </a:endParaRPr>
          </a:p>
          <a:p>
            <a:pPr>
              <a:spcBef>
                <a:spcPts val="600"/>
              </a:spcBef>
              <a:defRPr/>
            </a:pPr>
            <a:r>
              <a:rPr lang="ja-JP" altLang="en-US" b="1" dirty="0">
                <a:solidFill>
                  <a:srgbClr val="003300"/>
                </a:solidFill>
                <a:latin typeface="ＭＳ Ｐゴシック" charset="-128"/>
              </a:rPr>
              <a:t>神奈川県ファイナンシャルプランナーズ協同組合 　横浜教室</a:t>
            </a:r>
            <a:endParaRPr lang="en-US" altLang="ja-JP" b="1" dirty="0">
              <a:solidFill>
                <a:srgbClr val="003300"/>
              </a:solidFill>
              <a:latin typeface="ＭＳ Ｐゴシック" charset="-128"/>
            </a:endParaRPr>
          </a:p>
          <a:p>
            <a:pPr>
              <a:spcBef>
                <a:spcPts val="600"/>
              </a:spcBef>
              <a:defRPr/>
            </a:pPr>
            <a:r>
              <a:rPr lang="ja-JP" altLang="en-US" sz="1400" b="1" dirty="0">
                <a:solidFill>
                  <a:srgbClr val="003300"/>
                </a:solidFill>
                <a:latin typeface="ＭＳ Ｐゴシック" charset="-128"/>
              </a:rPr>
              <a:t>　                         　　</a:t>
            </a:r>
            <a:r>
              <a:rPr lang="ja-JP" altLang="en-US" sz="1200" b="1" dirty="0">
                <a:solidFill>
                  <a:srgbClr val="003300"/>
                </a:solidFill>
                <a:latin typeface="ＭＳ Ｐゴシック" charset="-128"/>
              </a:rPr>
              <a:t>　（</a:t>
            </a:r>
            <a:r>
              <a:rPr lang="ja-JP" altLang="en-US" sz="1200" b="1" dirty="0">
                <a:solidFill>
                  <a:srgbClr val="003300"/>
                </a:solidFill>
              </a:rPr>
              <a:t>横浜市神奈川区鶴屋町２－２１－８　第１安田ビル７階）</a:t>
            </a:r>
            <a:endParaRPr lang="en-US" altLang="ja-JP" sz="1200" b="1" dirty="0">
              <a:solidFill>
                <a:srgbClr val="003300"/>
              </a:solidFill>
            </a:endParaRPr>
          </a:p>
          <a:p>
            <a:pPr>
              <a:spcBef>
                <a:spcPts val="600"/>
              </a:spcBef>
              <a:defRPr/>
            </a:pPr>
            <a:r>
              <a:rPr lang="ja-JP" altLang="en-US" sz="1400" b="1" dirty="0">
                <a:solidFill>
                  <a:srgbClr val="003300"/>
                </a:solidFill>
              </a:rPr>
              <a:t>　　　　　　　　 　　 　　　　　  ＪＲ横浜駅西口　徒歩５分</a:t>
            </a:r>
            <a:r>
              <a:rPr lang="ja-JP" altLang="en-US" sz="1400" dirty="0">
                <a:solidFill>
                  <a:schemeClr val="tx1"/>
                </a:solidFill>
                <a:cs typeface="Arial" charset="0"/>
              </a:rPr>
              <a:t>　</a:t>
            </a:r>
            <a:r>
              <a:rPr lang="ja-JP" altLang="en-US" sz="1400" dirty="0">
                <a:solidFill>
                  <a:srgbClr val="000000"/>
                </a:solidFill>
                <a:cs typeface="Arial" charset="0"/>
              </a:rPr>
              <a:t>  </a:t>
            </a:r>
            <a:r>
              <a:rPr lang="de-DE" altLang="ja-JP" sz="1400" dirty="0">
                <a:solidFill>
                  <a:srgbClr val="000000"/>
                </a:solidFill>
                <a:cs typeface="Arial" charset="0"/>
              </a:rPr>
              <a:t>info@fp-kanagawa.com</a:t>
            </a:r>
            <a:r>
              <a:rPr lang="ja-JP" altLang="en-US" sz="1400" dirty="0">
                <a:solidFill>
                  <a:srgbClr val="000000"/>
                </a:solidFill>
                <a:cs typeface="Arial" charset="0"/>
              </a:rPr>
              <a:t> </a:t>
            </a:r>
            <a:endParaRPr lang="ja-JP" altLang="en-US" sz="1400" b="1" dirty="0">
              <a:solidFill>
                <a:srgbClr val="000000"/>
              </a:solidFill>
              <a:latin typeface="AR Pゴシック体S" pitchFamily="50" charset="-128"/>
              <a:ea typeface="AR Pゴシック体S" pitchFamily="50" charset="-128"/>
            </a:endParaRPr>
          </a:p>
        </p:txBody>
      </p:sp>
      <p:sp>
        <p:nvSpPr>
          <p:cNvPr id="37" name="角丸四角形 36"/>
          <p:cNvSpPr/>
          <p:nvPr/>
        </p:nvSpPr>
        <p:spPr>
          <a:xfrm>
            <a:off x="97582" y="443037"/>
            <a:ext cx="6626225" cy="1584325"/>
          </a:xfrm>
          <a:prstGeom prst="roundRect">
            <a:avLst/>
          </a:prstGeom>
          <a:blipFill>
            <a:blip r:embed="rId3" cstate="email">
              <a:extLst>
                <a:ext uri="{28A0092B-C50C-407E-A947-70E740481C1C}">
                  <a14:useLocalDpi xmlns:a14="http://schemas.microsoft.com/office/drawing/2010/main"/>
                </a:ext>
              </a:extLst>
            </a:blip>
            <a:stretch>
              <a:fillRect/>
            </a:stretch>
          </a:blip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1800"/>
              </a:spcBef>
              <a:defRPr/>
            </a:pPr>
            <a:r>
              <a:rPr lang="ja-JP" altLang="en-US"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rPr>
              <a:t>～１％引下げ終了～</a:t>
            </a:r>
            <a:endParaRPr lang="en-US" altLang="ja-JP"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endParaRPr>
          </a:p>
          <a:p>
            <a:pPr>
              <a:spcBef>
                <a:spcPts val="0"/>
              </a:spcBef>
              <a:defRPr/>
            </a:pPr>
            <a:r>
              <a:rPr lang="ja-JP" altLang="en-US" sz="3200" dirty="0">
                <a:solidFill>
                  <a:schemeClr val="tx2">
                    <a:lumMod val="50000"/>
                  </a:schemeClr>
                </a:solidFill>
                <a:effectLst>
                  <a:outerShdw blurRad="50800" dist="38100" algn="l" rotWithShape="0">
                    <a:prstClr val="black">
                      <a:alpha val="40000"/>
                    </a:prstClr>
                  </a:outerShdw>
                </a:effectLst>
                <a:latin typeface="HGP創英角ﾎﾟｯﾌﾟ体" pitchFamily="50" charset="-128"/>
                <a:ea typeface="HGP創英角ﾎﾟｯﾌﾟ体" pitchFamily="50" charset="-128"/>
              </a:rPr>
              <a:t>　　　</a:t>
            </a: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それでもやはり安心有利</a:t>
            </a:r>
            <a:endParaRPr lang="en-US" altLang="ja-JP"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endParaRPr>
          </a:p>
          <a:p>
            <a:pPr algn="r">
              <a:spcBef>
                <a:spcPts val="0"/>
              </a:spcBef>
              <a:defRPr/>
            </a:pP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「フラット３５Ｓ」</a:t>
            </a:r>
          </a:p>
        </p:txBody>
      </p:sp>
      <p:sp>
        <p:nvSpPr>
          <p:cNvPr id="32" name="正方形/長方形 31"/>
          <p:cNvSpPr/>
          <p:nvPr/>
        </p:nvSpPr>
        <p:spPr>
          <a:xfrm>
            <a:off x="188913" y="0"/>
            <a:ext cx="3192462" cy="31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600" b="1" dirty="0" smtClean="0">
                <a:solidFill>
                  <a:schemeClr val="tx1"/>
                </a:solidFill>
                <a:latin typeface="HG丸ｺﾞｼｯｸM-PRO" pitchFamily="50" charset="-128"/>
                <a:ea typeface="HG丸ｺﾞｼｯｸM-PRO" pitchFamily="50" charset="-128"/>
              </a:rPr>
              <a:t>第</a:t>
            </a:r>
            <a:r>
              <a:rPr lang="en-US" altLang="ja-JP" sz="1600" b="1" dirty="0">
                <a:solidFill>
                  <a:schemeClr val="tx1"/>
                </a:solidFill>
                <a:latin typeface="HG丸ｺﾞｼｯｸM-PRO" pitchFamily="50" charset="-128"/>
                <a:ea typeface="HG丸ｺﾞｼｯｸM-PRO" pitchFamily="50" charset="-128"/>
              </a:rPr>
              <a:t>8</a:t>
            </a:r>
            <a:r>
              <a:rPr lang="ja-JP" altLang="en-US" sz="1600" b="1" dirty="0" smtClean="0">
                <a:solidFill>
                  <a:schemeClr val="tx1"/>
                </a:solidFill>
                <a:latin typeface="HG丸ｺﾞｼｯｸM-PRO" pitchFamily="50" charset="-128"/>
                <a:ea typeface="HG丸ｺﾞｼｯｸM-PRO" pitchFamily="50" charset="-128"/>
              </a:rPr>
              <a:t>回</a:t>
            </a:r>
            <a:r>
              <a:rPr lang="ja-JP" altLang="en-US" sz="1600" b="1" dirty="0">
                <a:solidFill>
                  <a:schemeClr val="tx1"/>
                </a:solidFill>
                <a:latin typeface="HG丸ｺﾞｼｯｸM-PRO" pitchFamily="50" charset="-128"/>
                <a:ea typeface="HG丸ｺﾞｼｯｸM-PRO" pitchFamily="50" charset="-128"/>
              </a:rPr>
              <a:t>　相続セミナー</a:t>
            </a:r>
            <a:r>
              <a:rPr lang="ja-JP" altLang="en-US" sz="1100" dirty="0">
                <a:solidFill>
                  <a:schemeClr val="tx1"/>
                </a:solidFill>
                <a:latin typeface="HG丸ｺﾞｼｯｸM-PRO" pitchFamily="50" charset="-128"/>
                <a:ea typeface="HG丸ｺﾞｼｯｸM-PRO" pitchFamily="50" charset="-128"/>
              </a:rPr>
              <a:t>　</a:t>
            </a:r>
          </a:p>
        </p:txBody>
      </p:sp>
      <p:sp>
        <p:nvSpPr>
          <p:cNvPr id="33" name="正方形/長方形 32"/>
          <p:cNvSpPr/>
          <p:nvPr/>
        </p:nvSpPr>
        <p:spPr>
          <a:xfrm>
            <a:off x="0" y="6969125"/>
            <a:ext cx="3457575" cy="22320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r>
              <a:rPr lang="ja-JP" altLang="en-US" sz="1200" dirty="0">
                <a:solidFill>
                  <a:srgbClr val="FF3300"/>
                </a:solidFill>
                <a:latin typeface="ＭＳ Ｐゴシック" pitchFamily="50" charset="-128"/>
              </a:rPr>
              <a:t>予約先</a:t>
            </a:r>
            <a:r>
              <a:rPr lang="ja-JP" altLang="en-US" sz="1200" dirty="0" smtClean="0">
                <a:solidFill>
                  <a:srgbClr val="FF3300"/>
                </a:solidFill>
                <a:latin typeface="ＭＳ Ｐゴシック" pitchFamily="50" charset="-128"/>
              </a:rPr>
              <a:t>着</a:t>
            </a:r>
            <a:r>
              <a:rPr lang="en-US" altLang="ja-JP" sz="1200" dirty="0" smtClean="0">
                <a:solidFill>
                  <a:srgbClr val="FF3300"/>
                </a:solidFill>
                <a:latin typeface="ＭＳ Ｐゴシック" pitchFamily="50" charset="-128"/>
              </a:rPr>
              <a:t>15</a:t>
            </a:r>
            <a:r>
              <a:rPr lang="ja-JP" altLang="en-US" sz="1200" dirty="0" smtClean="0">
                <a:solidFill>
                  <a:srgbClr val="FF3300"/>
                </a:solidFill>
                <a:latin typeface="ＭＳ Ｐゴシック" pitchFamily="50" charset="-128"/>
              </a:rPr>
              <a:t>名</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申込締切</a:t>
            </a:r>
            <a:r>
              <a:rPr lang="ja-JP" altLang="en-US" sz="1200" dirty="0" smtClean="0">
                <a:solidFill>
                  <a:schemeClr val="tx1"/>
                </a:solidFill>
                <a:latin typeface="ＭＳ Ｐゴシック" pitchFamily="50" charset="-128"/>
              </a:rPr>
              <a:t>：</a:t>
            </a:r>
            <a:r>
              <a:rPr lang="en-US" altLang="ja-JP" sz="1200" dirty="0" smtClean="0">
                <a:solidFill>
                  <a:schemeClr val="tx1"/>
                </a:solidFill>
                <a:latin typeface="ＭＳ Ｐゴシック" pitchFamily="50" charset="-128"/>
              </a:rPr>
              <a:t>6</a:t>
            </a:r>
            <a:r>
              <a:rPr lang="ja-JP" altLang="en-US" sz="1200" dirty="0" smtClean="0">
                <a:solidFill>
                  <a:schemeClr val="tx1"/>
                </a:solidFill>
                <a:latin typeface="ＭＳ Ｐゴシック" pitchFamily="50" charset="-128"/>
              </a:rPr>
              <a:t>月</a:t>
            </a:r>
            <a:r>
              <a:rPr lang="en-US" altLang="ja-JP" sz="1200" dirty="0" smtClean="0">
                <a:solidFill>
                  <a:schemeClr val="tx1"/>
                </a:solidFill>
                <a:latin typeface="ＭＳ Ｐゴシック" pitchFamily="50" charset="-128"/>
              </a:rPr>
              <a:t>25</a:t>
            </a:r>
            <a:r>
              <a:rPr lang="ja-JP" altLang="en-US" sz="1200" dirty="0" smtClean="0">
                <a:solidFill>
                  <a:schemeClr val="tx1"/>
                </a:solidFill>
                <a:latin typeface="ＭＳ Ｐゴシック" pitchFamily="50" charset="-128"/>
              </a:rPr>
              <a:t>日</a:t>
            </a:r>
            <a:r>
              <a:rPr lang="ja-JP" altLang="en-US" sz="1200" dirty="0">
                <a:solidFill>
                  <a:schemeClr val="tx1"/>
                </a:solidFill>
                <a:latin typeface="ＭＳ Ｐゴシック" pitchFamily="50" charset="-128"/>
              </a:rPr>
              <a:t>（木）</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主催：神奈川県ファイナンシャルプランナーズ</a:t>
            </a:r>
          </a:p>
          <a:p>
            <a:r>
              <a:rPr lang="ja-JP" altLang="en-US" sz="1200" dirty="0">
                <a:solidFill>
                  <a:schemeClr val="tx1"/>
                </a:solidFill>
                <a:latin typeface="ＭＳ Ｐゴシック" pitchFamily="50" charset="-128"/>
              </a:rPr>
              <a:t>　　　　協同組合</a:t>
            </a:r>
          </a:p>
          <a:p>
            <a:endParaRPr lang="ja-JP" altLang="en-US" sz="1200" dirty="0">
              <a:solidFill>
                <a:schemeClr val="tx1"/>
              </a:solidFill>
              <a:latin typeface="ＭＳ Ｐゴシック" pitchFamily="50" charset="-128"/>
            </a:endParaRPr>
          </a:p>
          <a:p>
            <a:r>
              <a:rPr lang="ja-JP" altLang="en-US" sz="1000" dirty="0">
                <a:solidFill>
                  <a:schemeClr val="tx1"/>
                </a:solidFill>
                <a:latin typeface="Arial" charset="0"/>
              </a:rPr>
              <a:t>神奈川県ファイナンシャルプランナーズ協同組合は中小企業等協同組合法を根拠法とする事業協同組合です。内部の組合員と経済行為を行うだけで外部の第三者と取引を行わない非営利の団体です。非営利団体という意味では、特定非営利活動（</a:t>
            </a:r>
            <a:r>
              <a:rPr lang="en-US" altLang="ja-JP" sz="1000" dirty="0">
                <a:solidFill>
                  <a:schemeClr val="tx1"/>
                </a:solidFill>
                <a:latin typeface="Arial" charset="0"/>
              </a:rPr>
              <a:t>NPO</a:t>
            </a:r>
            <a:r>
              <a:rPr lang="ja-JP" altLang="en-US" sz="1000" dirty="0">
                <a:solidFill>
                  <a:schemeClr val="tx1"/>
                </a:solidFill>
                <a:latin typeface="Arial" charset="0"/>
              </a:rPr>
              <a:t>）法人と類似の団体です！（生産協同組合としての企業組合に営利性があるので中協法には一般的に非営利を謳えないだけで、利用協同組合としての事協は歴とした非営利団体です。中協</a:t>
            </a:r>
            <a:r>
              <a:rPr lang="en-US" altLang="ja-JP" sz="1000" dirty="0">
                <a:solidFill>
                  <a:schemeClr val="tx1"/>
                </a:solidFill>
                <a:latin typeface="Arial" charset="0"/>
              </a:rPr>
              <a:t>5</a:t>
            </a:r>
            <a:r>
              <a:rPr lang="ja-JP" altLang="en-US" sz="1000" dirty="0">
                <a:solidFill>
                  <a:schemeClr val="tx1"/>
                </a:solidFill>
                <a:latin typeface="Arial" charset="0"/>
              </a:rPr>
              <a:t>条</a:t>
            </a:r>
            <a:r>
              <a:rPr lang="en-US" altLang="ja-JP" sz="1000" dirty="0">
                <a:solidFill>
                  <a:schemeClr val="tx1"/>
                </a:solidFill>
                <a:latin typeface="Arial" charset="0"/>
              </a:rPr>
              <a:t>1</a:t>
            </a:r>
            <a:r>
              <a:rPr lang="ja-JP" altLang="en-US" sz="1000" dirty="0">
                <a:solidFill>
                  <a:schemeClr val="tx1"/>
                </a:solidFill>
                <a:latin typeface="Arial" charset="0"/>
              </a:rPr>
              <a:t>項</a:t>
            </a:r>
            <a:r>
              <a:rPr lang="en-US" altLang="ja-JP" sz="1000" dirty="0">
                <a:solidFill>
                  <a:schemeClr val="tx1"/>
                </a:solidFill>
                <a:latin typeface="Arial" charset="0"/>
              </a:rPr>
              <a:t>4</a:t>
            </a:r>
            <a:r>
              <a:rPr lang="ja-JP" altLang="en-US" sz="1000" dirty="0">
                <a:solidFill>
                  <a:schemeClr val="tx1"/>
                </a:solidFill>
                <a:latin typeface="Arial" charset="0"/>
              </a:rPr>
              <a:t>号で出資配当をするときは出資配当の上限が制限されています。）</a:t>
            </a:r>
            <a:endParaRPr lang="en-US" altLang="ja-JP" sz="1000" dirty="0">
              <a:solidFill>
                <a:schemeClr val="tx1"/>
              </a:solidFill>
              <a:latin typeface="ＭＳ Ｐゴシック" pitchFamily="50" charset="-128"/>
            </a:endParaRPr>
          </a:p>
          <a:p>
            <a:endParaRPr lang="en-US" altLang="ja-JP" sz="10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a:p>
            <a:endParaRPr lang="ja-JP" altLang="en-US" sz="14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p:txBody>
      </p:sp>
      <p:sp>
        <p:nvSpPr>
          <p:cNvPr id="42" name="正方形/長方形 41"/>
          <p:cNvSpPr/>
          <p:nvPr/>
        </p:nvSpPr>
        <p:spPr>
          <a:xfrm>
            <a:off x="333375" y="9490075"/>
            <a:ext cx="266382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dirty="0">
                <a:solidFill>
                  <a:schemeClr val="tx1"/>
                </a:solidFill>
                <a:latin typeface="AR P丸ゴシック体M"/>
                <a:ea typeface="AR P丸ゴシック体M"/>
              </a:rPr>
              <a:t>〈</a:t>
            </a:r>
            <a:r>
              <a:rPr lang="ja-JP" altLang="en-US" sz="1200" dirty="0">
                <a:solidFill>
                  <a:schemeClr val="tx1"/>
                </a:solidFill>
              </a:rPr>
              <a:t>お申込み・お問合せは裏面へ</a:t>
            </a:r>
            <a:r>
              <a:rPr lang="en-US" altLang="ja-JP" sz="1200" dirty="0">
                <a:solidFill>
                  <a:schemeClr val="tx1"/>
                </a:solidFill>
                <a:latin typeface="AR P丸ゴシック体M"/>
                <a:ea typeface="AR P丸ゴシック体M"/>
              </a:rPr>
              <a:t>〉</a:t>
            </a:r>
            <a:endParaRPr lang="ja-JP" altLang="en-US" sz="1200" dirty="0">
              <a:solidFill>
                <a:schemeClr val="tx1"/>
              </a:solidFill>
            </a:endParaRPr>
          </a:p>
        </p:txBody>
      </p:sp>
      <p:sp>
        <p:nvSpPr>
          <p:cNvPr id="2056" name="正方形/長方形 48"/>
          <p:cNvSpPr>
            <a:spLocks noChangeArrowheads="1"/>
          </p:cNvSpPr>
          <p:nvPr/>
        </p:nvSpPr>
        <p:spPr bwMode="auto">
          <a:xfrm>
            <a:off x="335334" y="5601072"/>
            <a:ext cx="5832475" cy="1259319"/>
          </a:xfrm>
          <a:prstGeom prst="rect">
            <a:avLst/>
          </a:prstGeom>
          <a:solidFill>
            <a:srgbClr val="FFFF99"/>
          </a:solidFill>
          <a:ln w="12700">
            <a:solidFill>
              <a:schemeClr val="tx1">
                <a:lumMod val="85000"/>
                <a:lumOff val="15000"/>
              </a:schemeClr>
            </a:solidFill>
            <a:miter lim="800000"/>
            <a:headEnd/>
            <a:tailEnd/>
          </a:ln>
        </p:spPr>
        <p:txBody>
          <a:bodyPr>
            <a:spAutoFit/>
          </a:bodyPr>
          <a:lstStyle>
            <a:lvl1pPr eaLnBrk="0" hangingPunct="0">
              <a:tabLst>
                <a:tab pos="361950" algn="l"/>
                <a:tab pos="714375" algn="l"/>
                <a:tab pos="4752975" algn="l"/>
              </a:tabLst>
              <a:defRPr kumimoji="1">
                <a:solidFill>
                  <a:schemeClr val="tx1"/>
                </a:solidFill>
                <a:latin typeface="Arial" charset="0"/>
                <a:ea typeface="ＭＳ Ｐゴシック" charset="-128"/>
              </a:defRPr>
            </a:lvl1pPr>
            <a:lvl2pPr marL="742950" indent="-285750" eaLnBrk="0" hangingPunct="0">
              <a:tabLst>
                <a:tab pos="361950" algn="l"/>
                <a:tab pos="714375" algn="l"/>
                <a:tab pos="4752975" algn="l"/>
              </a:tabLst>
              <a:defRPr kumimoji="1">
                <a:solidFill>
                  <a:schemeClr val="tx1"/>
                </a:solidFill>
                <a:latin typeface="Arial" charset="0"/>
                <a:ea typeface="ＭＳ Ｐゴシック" charset="-128"/>
              </a:defRPr>
            </a:lvl2pPr>
            <a:lvl3pPr marL="1143000" indent="-228600" eaLnBrk="0" hangingPunct="0">
              <a:tabLst>
                <a:tab pos="361950" algn="l"/>
                <a:tab pos="714375" algn="l"/>
                <a:tab pos="4752975" algn="l"/>
              </a:tabLst>
              <a:defRPr kumimoji="1">
                <a:solidFill>
                  <a:schemeClr val="tx1"/>
                </a:solidFill>
                <a:latin typeface="Arial" charset="0"/>
                <a:ea typeface="ＭＳ Ｐゴシック" charset="-128"/>
              </a:defRPr>
            </a:lvl3pPr>
            <a:lvl4pPr marL="1600200" indent="-228600" eaLnBrk="0" hangingPunct="0">
              <a:tabLst>
                <a:tab pos="361950" algn="l"/>
                <a:tab pos="714375" algn="l"/>
                <a:tab pos="4752975" algn="l"/>
              </a:tabLst>
              <a:defRPr kumimoji="1">
                <a:solidFill>
                  <a:schemeClr val="tx1"/>
                </a:solidFill>
                <a:latin typeface="Arial" charset="0"/>
                <a:ea typeface="ＭＳ Ｐゴシック" charset="-128"/>
              </a:defRPr>
            </a:lvl4pPr>
            <a:lvl5pPr marL="2057400" indent="-228600" eaLnBrk="0" hangingPunct="0">
              <a:tabLst>
                <a:tab pos="361950" algn="l"/>
                <a:tab pos="714375" algn="l"/>
                <a:tab pos="4752975" algn="l"/>
              </a:tabLst>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9pPr>
          </a:lstStyle>
          <a:p>
            <a:pPr eaLnBrk="1" hangingPunct="1">
              <a:lnSpc>
                <a:spcPts val="1900"/>
              </a:lnSpc>
              <a:spcBef>
                <a:spcPts val="600"/>
              </a:spcBef>
              <a:defRPr/>
            </a:pPr>
            <a:r>
              <a:rPr lang="en-US" altLang="ja-JP" sz="1600" b="1" dirty="0" smtClean="0">
                <a:solidFill>
                  <a:srgbClr val="FF0000"/>
                </a:solidFill>
                <a:latin typeface="HGPｺﾞｼｯｸE" panose="020B0900000000000000" pitchFamily="50" charset="-128"/>
                <a:ea typeface="HGPｺﾞｼｯｸE" panose="020B0900000000000000" pitchFamily="50" charset="-128"/>
              </a:rPr>
              <a:t>  </a:t>
            </a:r>
            <a:r>
              <a:rPr lang="en-US" altLang="ja-JP" sz="1600" b="1" dirty="0">
                <a:solidFill>
                  <a:srgbClr val="FF0000"/>
                </a:solidFill>
                <a:latin typeface="HGPｺﾞｼｯｸE" panose="020B0900000000000000" pitchFamily="50" charset="-128"/>
                <a:ea typeface="HGPｺﾞｼｯｸE" panose="020B0900000000000000" pitchFamily="50" charset="-128"/>
              </a:rPr>
              <a:t>【</a:t>
            </a:r>
            <a:r>
              <a:rPr lang="ja-JP" altLang="en-US" sz="1600" b="1" dirty="0" smtClean="0">
                <a:solidFill>
                  <a:srgbClr val="FF0000"/>
                </a:solidFill>
                <a:latin typeface="HGPｺﾞｼｯｸE" panose="020B0900000000000000" pitchFamily="50" charset="-128"/>
                <a:ea typeface="HGPｺﾞｼｯｸE" panose="020B0900000000000000" pitchFamily="50" charset="-128"/>
              </a:rPr>
              <a:t>相続手続きの基本知識を学ぶ</a:t>
            </a:r>
            <a:r>
              <a:rPr lang="en-US" altLang="ja-JP" sz="1600" b="1" dirty="0" smtClean="0">
                <a:solidFill>
                  <a:srgbClr val="FF0000"/>
                </a:solidFill>
                <a:latin typeface="HGPｺﾞｼｯｸE" panose="020B0900000000000000" pitchFamily="50" charset="-128"/>
                <a:ea typeface="HGPｺﾞｼｯｸE" panose="020B0900000000000000" pitchFamily="50" charset="-128"/>
              </a:rPr>
              <a:t>】</a:t>
            </a:r>
            <a:endPar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endParaRPr>
          </a:p>
          <a:p>
            <a:pPr eaLnBrk="1" hangingPunct="1">
              <a:lnSpc>
                <a:spcPts val="1900"/>
              </a:lnSpc>
              <a:spcBef>
                <a:spcPts val="600"/>
              </a:spcBef>
              <a:defRPr/>
            </a:pPr>
            <a:r>
              <a:rPr lang="ja-JP" altLang="en-US" sz="1200" b="1" dirty="0">
                <a:solidFill>
                  <a:schemeClr val="tx2">
                    <a:lumMod val="75000"/>
                  </a:schemeClr>
                </a:solidFill>
                <a:latin typeface="HGPｺﾞｼｯｸE" panose="020B0900000000000000" pitchFamily="50" charset="-128"/>
                <a:ea typeface="HGPｺﾞｼｯｸE" panose="020B0900000000000000" pitchFamily="50" charset="-128"/>
              </a:rPr>
              <a:t>第</a:t>
            </a:r>
            <a:r>
              <a:rPr lang="en-US" altLang="ja-JP" sz="1200" b="1" dirty="0">
                <a:solidFill>
                  <a:schemeClr val="tx2">
                    <a:lumMod val="75000"/>
                  </a:schemeClr>
                </a:solidFill>
                <a:latin typeface="HGPｺﾞｼｯｸE" panose="020B0900000000000000" pitchFamily="50" charset="-128"/>
                <a:ea typeface="HGPｺﾞｼｯｸE" panose="020B0900000000000000" pitchFamily="50" charset="-128"/>
              </a:rPr>
              <a:t>1</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部：　</a:t>
            </a:r>
            <a:r>
              <a:rPr lang="en-US" altLang="ja-JP" sz="1200" b="1" dirty="0">
                <a:solidFill>
                  <a:schemeClr val="tx2">
                    <a:lumMod val="75000"/>
                  </a:schemeClr>
                </a:solidFill>
                <a:latin typeface="HGPｺﾞｼｯｸE" panose="020B0900000000000000" pitchFamily="50" charset="-128"/>
                <a:ea typeface="HGPｺﾞｼｯｸE" panose="020B0900000000000000" pitchFamily="50" charset="-128"/>
              </a:rPr>
              <a:t>【</a:t>
            </a:r>
            <a:r>
              <a:rPr lang="ja-JP" altLang="en-US" sz="1200" b="1" dirty="0">
                <a:solidFill>
                  <a:schemeClr val="tx2">
                    <a:lumMod val="75000"/>
                  </a:schemeClr>
                </a:solidFill>
                <a:latin typeface="HGPｺﾞｼｯｸE" panose="020B0900000000000000" pitchFamily="50" charset="-128"/>
                <a:ea typeface="HGPｺﾞｼｯｸE" panose="020B0900000000000000" pitchFamily="50" charset="-128"/>
              </a:rPr>
              <a:t>相続手続きの基本知識を学ぶ</a:t>
            </a:r>
            <a:r>
              <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rPr>
              <a:t>】</a:t>
            </a:r>
            <a:r>
              <a:rPr lang="ja-JP" altLang="en-US" sz="1200" b="1" dirty="0" smtClean="0">
                <a:solidFill>
                  <a:srgbClr val="FF0000"/>
                </a:solidFill>
                <a:latin typeface="HGPｺﾞｼｯｸE" panose="020B0900000000000000" pitchFamily="50" charset="-128"/>
                <a:ea typeface="HGPｺﾞｼｯｸE" panose="020B0900000000000000" pitchFamily="50" charset="-128"/>
              </a:rPr>
              <a:t>　　　</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渋谷　弘</a:t>
            </a:r>
            <a:endPar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endParaRPr>
          </a:p>
          <a:p>
            <a:pPr eaLnBrk="1" hangingPunct="1">
              <a:lnSpc>
                <a:spcPts val="1900"/>
              </a:lnSpc>
              <a:spcBef>
                <a:spcPts val="600"/>
              </a:spcBef>
              <a:defRPr/>
            </a:pPr>
            <a:r>
              <a:rPr lang="ja-JP" altLang="en-US" sz="1200" b="1" dirty="0">
                <a:solidFill>
                  <a:schemeClr val="tx2">
                    <a:lumMod val="75000"/>
                  </a:schemeClr>
                </a:solidFill>
                <a:latin typeface="HGPｺﾞｼｯｸE" panose="020B0900000000000000" pitchFamily="50" charset="-128"/>
                <a:ea typeface="HGPｺﾞｼｯｸE" panose="020B0900000000000000" pitchFamily="50" charset="-128"/>
              </a:rPr>
              <a:t>第</a:t>
            </a:r>
            <a:r>
              <a:rPr lang="en-US" altLang="ja-JP" sz="1200" b="1" dirty="0">
                <a:solidFill>
                  <a:schemeClr val="tx2">
                    <a:lumMod val="75000"/>
                  </a:schemeClr>
                </a:solidFill>
                <a:latin typeface="HGPｺﾞｼｯｸE" panose="020B0900000000000000" pitchFamily="50" charset="-128"/>
                <a:ea typeface="HGPｺﾞｼｯｸE" panose="020B0900000000000000" pitchFamily="50" charset="-128"/>
              </a:rPr>
              <a:t>2</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部：　</a:t>
            </a:r>
            <a:r>
              <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rPr>
              <a:t>【</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相続税概算自動計算機能付エンディングノートの使い方</a:t>
            </a:r>
            <a:r>
              <a:rPr lang="en-US" altLang="ja-JP" sz="1200" b="1" dirty="0" smtClean="0">
                <a:solidFill>
                  <a:schemeClr val="tx2">
                    <a:lumMod val="75000"/>
                  </a:schemeClr>
                </a:solidFill>
                <a:latin typeface="HGPｺﾞｼｯｸE" panose="020B0900000000000000" pitchFamily="50" charset="-128"/>
                <a:ea typeface="HGPｺﾞｼｯｸE" panose="020B0900000000000000" pitchFamily="50" charset="-128"/>
              </a:rPr>
              <a:t>】</a:t>
            </a: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　　岩崎康之</a:t>
            </a:r>
            <a:r>
              <a:rPr lang="ja-JP" altLang="en-US" sz="1400" dirty="0" smtClean="0">
                <a:solidFill>
                  <a:schemeClr val="tx2">
                    <a:lumMod val="75000"/>
                  </a:schemeClr>
                </a:solidFill>
                <a:latin typeface="ＭＳ Ｐゴシック" charset="-128"/>
                <a:cs typeface="Arial" charset="0"/>
              </a:rPr>
              <a:t>　　　　　　　　　　　</a:t>
            </a:r>
            <a:r>
              <a:rPr lang="ja-JP" altLang="en-US" sz="1200" b="1" dirty="0" smtClean="0">
                <a:solidFill>
                  <a:schemeClr val="tx2">
                    <a:lumMod val="75000"/>
                  </a:schemeClr>
                </a:solidFill>
                <a:latin typeface="ＭＳ Ｐゴシック" charset="-128"/>
              </a:rPr>
              <a:t>　　</a:t>
            </a:r>
          </a:p>
          <a:p>
            <a:pPr eaLnBrk="1" hangingPunct="1">
              <a:lnSpc>
                <a:spcPts val="1600"/>
              </a:lnSpc>
              <a:spcBef>
                <a:spcPts val="600"/>
              </a:spcBef>
              <a:defRPr/>
            </a:pPr>
            <a:r>
              <a:rPr lang="ja-JP" altLang="en-US" sz="1200" b="1" dirty="0" smtClean="0">
                <a:solidFill>
                  <a:schemeClr val="tx2">
                    <a:lumMod val="75000"/>
                  </a:schemeClr>
                </a:solidFill>
                <a:latin typeface="HGPｺﾞｼｯｸE" panose="020B0900000000000000" pitchFamily="50" charset="-128"/>
                <a:ea typeface="HGPｺﾞｼｯｸE" panose="020B0900000000000000" pitchFamily="50" charset="-128"/>
              </a:rPr>
              <a:t>司会：　滝田　知一</a:t>
            </a:r>
            <a:r>
              <a:rPr lang="ja-JP" altLang="en-US" sz="1400" dirty="0" smtClean="0">
                <a:solidFill>
                  <a:schemeClr val="tx2">
                    <a:lumMod val="75000"/>
                  </a:schemeClr>
                </a:solidFill>
                <a:latin typeface="ＭＳ Ｐゴシック" charset="-128"/>
              </a:rPr>
              <a:t>　　　　　　　　　　　　　　　　　　　　　　　　　　　</a:t>
            </a:r>
          </a:p>
        </p:txBody>
      </p:sp>
      <p:sp>
        <p:nvSpPr>
          <p:cNvPr id="51" name="角丸四角形 50"/>
          <p:cNvSpPr/>
          <p:nvPr/>
        </p:nvSpPr>
        <p:spPr>
          <a:xfrm>
            <a:off x="115888" y="3944938"/>
            <a:ext cx="6618287" cy="1512118"/>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endParaRPr lang="ja-JP" altLang="en-US" sz="1200" b="1" dirty="0" smtClean="0">
              <a:solidFill>
                <a:schemeClr val="tx1"/>
              </a:solidFill>
              <a:latin typeface="HGPｺﾞｼｯｸE" panose="020B0900000000000000" pitchFamily="50" charset="-128"/>
              <a:ea typeface="HGPｺﾞｼｯｸE" panose="020B0900000000000000" pitchFamily="50" charset="-128"/>
            </a:endParaRPr>
          </a:p>
        </p:txBody>
      </p:sp>
      <p:pic>
        <p:nvPicPr>
          <p:cNvPr id="2057" name="Picture 37" descr="KFP地図_縮小版"/>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473450" y="7040563"/>
            <a:ext cx="338455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16338" y="73025"/>
            <a:ext cx="3070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円/楕円 21"/>
          <p:cNvSpPr/>
          <p:nvPr/>
        </p:nvSpPr>
        <p:spPr>
          <a:xfrm rot="20469900">
            <a:off x="417727" y="3009180"/>
            <a:ext cx="1439862" cy="81340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2000" dirty="0"/>
              <a:t>横浜</a:t>
            </a:r>
            <a:endParaRPr lang="en-US" altLang="ja-JP" sz="2000" dirty="0"/>
          </a:p>
          <a:p>
            <a:pPr algn="ctr">
              <a:defRPr/>
            </a:pPr>
            <a:r>
              <a:rPr lang="ja-JP" altLang="en-US" sz="2000" dirty="0"/>
              <a:t>駅近５分</a:t>
            </a:r>
          </a:p>
        </p:txBody>
      </p:sp>
      <p:pic>
        <p:nvPicPr>
          <p:cNvPr id="2061" name="Picture 15" descr="main_b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969" y="387599"/>
            <a:ext cx="6858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角丸四角形 22"/>
          <p:cNvSpPr/>
          <p:nvPr/>
        </p:nvSpPr>
        <p:spPr>
          <a:xfrm>
            <a:off x="4077072" y="3519488"/>
            <a:ext cx="2011362" cy="37465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lang="ja-JP" altLang="en-US" sz="2000" b="1" dirty="0" smtClean="0">
                <a:solidFill>
                  <a:srgbClr val="FFFFFF"/>
                </a:solidFill>
                <a:latin typeface="Calibri" pitchFamily="34" charset="0"/>
              </a:rPr>
              <a:t>無料セミナー</a:t>
            </a:r>
          </a:p>
        </p:txBody>
      </p:sp>
      <p:sp>
        <p:nvSpPr>
          <p:cNvPr id="2065" name="Text Box 17"/>
          <p:cNvSpPr txBox="1">
            <a:spLocks noChangeArrowheads="1"/>
          </p:cNvSpPr>
          <p:nvPr/>
        </p:nvSpPr>
        <p:spPr bwMode="auto">
          <a:xfrm>
            <a:off x="-99392" y="749300"/>
            <a:ext cx="748883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0"/>
              </a:spcAft>
            </a:pPr>
            <a:endParaRPr lang="en-US" altLang="ja-JP" sz="2000" b="1" kern="0" dirty="0" smtClean="0">
              <a:latin typeface="Century"/>
              <a:ea typeface="メイリオ"/>
              <a:cs typeface="Times New Roman"/>
            </a:endParaRPr>
          </a:p>
          <a:p>
            <a:pPr>
              <a:spcAft>
                <a:spcPts val="0"/>
              </a:spcAft>
            </a:pPr>
            <a:r>
              <a:rPr lang="ja-JP" altLang="en-US" sz="3600" b="1" dirty="0" smtClean="0">
                <a:solidFill>
                  <a:srgbClr val="FF0000"/>
                </a:solidFill>
                <a:latin typeface="HGP平成角ｺﾞｼｯｸ体W9" panose="020B0A00000000000000" pitchFamily="50" charset="-128"/>
                <a:ea typeface="HGP平成角ｺﾞｼｯｸ体W9" panose="020B0A00000000000000" pitchFamily="50" charset="-128"/>
              </a:rPr>
              <a:t>「</a:t>
            </a:r>
            <a:r>
              <a:rPr lang="ja-JP" altLang="en-US" sz="3600" b="1" dirty="0">
                <a:solidFill>
                  <a:srgbClr val="FF0000"/>
                </a:solidFill>
                <a:latin typeface="HGP平成角ｺﾞｼｯｸ体W9" panose="020B0A00000000000000" pitchFamily="50" charset="-128"/>
                <a:ea typeface="HGP平成角ｺﾞｼｯｸ体W9" panose="020B0A00000000000000" pitchFamily="50" charset="-128"/>
              </a:rPr>
              <a:t>相続手続きの基本知識を学ぶ」</a:t>
            </a:r>
            <a:endParaRPr lang="ja-JP" altLang="ja-JP" sz="3600" b="1" kern="100" dirty="0">
              <a:solidFill>
                <a:srgbClr val="FF0000"/>
              </a:solidFill>
              <a:latin typeface="HGP平成角ｺﾞｼｯｸ体W9" panose="020B0A00000000000000" pitchFamily="50" charset="-128"/>
              <a:ea typeface="HGP平成角ｺﾞｼｯｸ体W9" panose="020B0A00000000000000" pitchFamily="50" charset="-128"/>
              <a:cs typeface="Times New Roman"/>
            </a:endParaRPr>
          </a:p>
          <a:p>
            <a:pPr algn="ctr"/>
            <a:endParaRPr lang="ja-JP" altLang="en-US" sz="1600" dirty="0" smtClean="0">
              <a:solidFill>
                <a:schemeClr val="bg1"/>
              </a:solidFill>
              <a:effectLst>
                <a:outerShdw blurRad="38100" dist="38100" dir="2700000" algn="tl">
                  <a:srgbClr val="C0C0C0"/>
                </a:outerShdw>
              </a:effectLst>
              <a:latin typeface="HGP創英角ﾎﾟｯﾌﾟ体" pitchFamily="50" charset="-128"/>
              <a:ea typeface="HGP創英角ﾎﾟｯﾌﾟ体" pitchFamily="50" charset="-128"/>
            </a:endParaRPr>
          </a:p>
        </p:txBody>
      </p:sp>
      <p:sp>
        <p:nvSpPr>
          <p:cNvPr id="2063" name="WordArt 19"/>
          <p:cNvSpPr>
            <a:spLocks noChangeArrowheads="1" noChangeShapeType="1" noTextEdit="1"/>
          </p:cNvSpPr>
          <p:nvPr/>
        </p:nvSpPr>
        <p:spPr bwMode="auto">
          <a:xfrm>
            <a:off x="1125538" y="992188"/>
            <a:ext cx="4751387" cy="936625"/>
          </a:xfrm>
          <a:prstGeom prst="rect">
            <a:avLst/>
          </a:prstGeom>
        </p:spPr>
        <p:txBody>
          <a:bodyPr wrap="none" fromWordArt="1">
            <a:prstTxWarp prst="textPlain">
              <a:avLst>
                <a:gd name="adj" fmla="val 50000"/>
              </a:avLst>
            </a:prstTxWarp>
          </a:bodyPr>
          <a:lstStyle/>
          <a:p>
            <a:pPr algn="ctr"/>
            <a:endParaRPr lang="ja-JP" altLang="en-US" sz="2400" kern="10">
              <a:ln w="9525">
                <a:solidFill>
                  <a:srgbClr val="000000"/>
                </a:solidFill>
                <a:round/>
                <a:headEnd/>
                <a:tailEnd/>
              </a:ln>
              <a:solidFill>
                <a:srgbClr val="FFFFFF"/>
              </a:solidFill>
              <a:latin typeface="ＭＳ Ｐゴシック"/>
              <a:ea typeface="ＭＳ Ｐゴシック"/>
            </a:endParaRPr>
          </a:p>
        </p:txBody>
      </p:sp>
      <p:pic>
        <p:nvPicPr>
          <p:cNvPr id="1028"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8914" y="4033230"/>
            <a:ext cx="6408438" cy="1351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5"/>
          <p:cNvSpPr txBox="1">
            <a:spLocks noChangeArrowheads="1"/>
          </p:cNvSpPr>
          <p:nvPr/>
        </p:nvSpPr>
        <p:spPr bwMode="auto">
          <a:xfrm>
            <a:off x="331788" y="2395538"/>
            <a:ext cx="641032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2" tIns="46091" rIns="92182" bIns="46091">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ts val="600"/>
              </a:spcBef>
              <a:buFontTx/>
              <a:buNone/>
            </a:pPr>
            <a:r>
              <a:rPr lang="ja-JP" altLang="en-US" sz="1400"/>
              <a:t>お申込みは以下の４つの方法いづれかで、</a:t>
            </a:r>
            <a:endParaRPr lang="en-US" altLang="ja-JP" sz="1400"/>
          </a:p>
          <a:p>
            <a:pPr eaLnBrk="1" hangingPunct="1">
              <a:spcBef>
                <a:spcPts val="600"/>
              </a:spcBef>
              <a:buFontTx/>
              <a:buNone/>
            </a:pPr>
            <a:r>
              <a:rPr lang="ja-JP" altLang="en-US" sz="1400"/>
              <a:t>　　　　　　　 　　　     </a:t>
            </a:r>
            <a:r>
              <a:rPr lang="en-US" altLang="ja-JP" sz="1400">
                <a:latin typeface="Arial" charset="0"/>
                <a:cs typeface="Arial" charset="0"/>
              </a:rPr>
              <a:t>045-315-0121</a:t>
            </a:r>
            <a:r>
              <a:rPr lang="ja-JP" altLang="en-US" sz="1400">
                <a:latin typeface="Arial" charset="0"/>
                <a:cs typeface="Arial" charset="0"/>
              </a:rPr>
              <a:t>　</a:t>
            </a:r>
            <a:r>
              <a:rPr lang="ja-JP" altLang="en-US" sz="1400"/>
              <a:t>（電話受付時間　</a:t>
            </a:r>
            <a:r>
              <a:rPr lang="en-US" altLang="ja-JP" sz="1400"/>
              <a:t>9</a:t>
            </a:r>
            <a:r>
              <a:rPr lang="ja-JP" altLang="en-US" sz="1400"/>
              <a:t>時～</a:t>
            </a:r>
            <a:r>
              <a:rPr lang="en-US" altLang="ja-JP" sz="1400"/>
              <a:t>17</a:t>
            </a:r>
            <a:r>
              <a:rPr lang="ja-JP" altLang="en-US" sz="1400"/>
              <a:t>時、土日祝日を除く）</a:t>
            </a:r>
            <a:endParaRPr lang="en-US" altLang="ja-JP" sz="1400"/>
          </a:p>
          <a:p>
            <a:pPr eaLnBrk="1" hangingPunct="1">
              <a:spcBef>
                <a:spcPts val="600"/>
              </a:spcBef>
              <a:buFontTx/>
              <a:buNone/>
            </a:pPr>
            <a:r>
              <a:rPr lang="ja-JP" altLang="en-US" sz="1400"/>
              <a:t>　　　　　　　　　　      </a:t>
            </a:r>
            <a:r>
              <a:rPr lang="en-US" altLang="ja-JP" sz="1400">
                <a:latin typeface="Arial" charset="0"/>
                <a:cs typeface="Arial" charset="0"/>
              </a:rPr>
              <a:t>http://www.fp-kanagawa.com/</a:t>
            </a:r>
            <a:r>
              <a:rPr lang="ja-JP" altLang="en-US" sz="1400">
                <a:latin typeface="Arial" charset="0"/>
                <a:cs typeface="Arial" charset="0"/>
              </a:rPr>
              <a:t>　にアクセス</a:t>
            </a:r>
            <a:endParaRPr lang="en-US" altLang="ja-JP" sz="1400">
              <a:latin typeface="Arial" charset="0"/>
              <a:cs typeface="Arial" charset="0"/>
            </a:endParaRPr>
          </a:p>
          <a:p>
            <a:pPr eaLnBrk="1" hangingPunct="1">
              <a:spcBef>
                <a:spcPts val="600"/>
              </a:spcBef>
              <a:buFontTx/>
              <a:buNone/>
            </a:pPr>
            <a:r>
              <a:rPr lang="ja-JP" altLang="en-US" sz="1400"/>
              <a:t>　　　　　　　　　　      以下の欄にご記入の上　</a:t>
            </a:r>
            <a:r>
              <a:rPr lang="de-DE" altLang="ja-JP" sz="1400">
                <a:latin typeface="Arial" charset="0"/>
                <a:cs typeface="Arial" charset="0"/>
              </a:rPr>
              <a:t>045-315-0122</a:t>
            </a:r>
            <a:r>
              <a:rPr lang="de-DE" altLang="ja-JP" sz="1400" b="1">
                <a:latin typeface="ＭＳ Ｐゴシック" pitchFamily="50" charset="-128"/>
              </a:rPr>
              <a:t> </a:t>
            </a:r>
            <a:r>
              <a:rPr lang="ja-JP" altLang="en-US" sz="1400" b="1">
                <a:latin typeface="ＭＳ Ｐゴシック" pitchFamily="50" charset="-128"/>
              </a:rPr>
              <a:t> </a:t>
            </a:r>
            <a:r>
              <a:rPr lang="ja-JP" altLang="en-US" sz="1400">
                <a:latin typeface="ＭＳ Ｐゴシック" pitchFamily="50" charset="-128"/>
              </a:rPr>
              <a:t>まで送信</a:t>
            </a:r>
            <a:endParaRPr lang="en-US" altLang="ja-JP" sz="1400"/>
          </a:p>
          <a:p>
            <a:pPr eaLnBrk="1" hangingPunct="1">
              <a:spcBef>
                <a:spcPts val="600"/>
              </a:spcBef>
              <a:buFontTx/>
              <a:buNone/>
            </a:pPr>
            <a:r>
              <a:rPr lang="ja-JP" altLang="en-US" sz="1400">
                <a:latin typeface="Arial" charset="0"/>
                <a:cs typeface="Arial" charset="0"/>
              </a:rPr>
              <a:t>　　　　　　　　　　     </a:t>
            </a:r>
            <a:r>
              <a:rPr lang="de-DE" altLang="ja-JP" sz="1400">
                <a:latin typeface="Arial" charset="0"/>
                <a:cs typeface="Arial" charset="0"/>
              </a:rPr>
              <a:t>info@fp-kanagawa.com</a:t>
            </a:r>
            <a:r>
              <a:rPr lang="ja-JP" altLang="en-US" sz="1400">
                <a:latin typeface="Arial" charset="0"/>
                <a:cs typeface="Arial" charset="0"/>
              </a:rPr>
              <a:t>  宛てに以下の項目を送信</a:t>
            </a:r>
            <a:r>
              <a:rPr lang="ja-JP" altLang="en-US" sz="1400"/>
              <a:t>                                                      </a:t>
            </a:r>
          </a:p>
        </p:txBody>
      </p:sp>
      <p:sp>
        <p:nvSpPr>
          <p:cNvPr id="10" name="正方形/長方形 9"/>
          <p:cNvSpPr/>
          <p:nvPr/>
        </p:nvSpPr>
        <p:spPr>
          <a:xfrm>
            <a:off x="115888" y="704850"/>
            <a:ext cx="6626225" cy="15128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en-US" altLang="ja-JP" sz="1600" b="1" dirty="0">
                <a:solidFill>
                  <a:srgbClr val="FF0000"/>
                </a:solidFill>
                <a:latin typeface="HGPｺﾞｼｯｸE" panose="020B0900000000000000" pitchFamily="50" charset="-128"/>
                <a:ea typeface="HGPｺﾞｼｯｸE" panose="020B0900000000000000" pitchFamily="50" charset="-128"/>
              </a:rPr>
              <a:t> </a:t>
            </a:r>
            <a:r>
              <a:rPr lang="en-US" altLang="ja-JP" sz="1600" b="1" dirty="0">
                <a:latin typeface="HGPｺﾞｼｯｸE" panose="020B0900000000000000" pitchFamily="50" charset="-128"/>
                <a:ea typeface="HGPｺﾞｼｯｸE" panose="020B0900000000000000" pitchFamily="50" charset="-128"/>
              </a:rPr>
              <a:t>【</a:t>
            </a:r>
            <a:r>
              <a:rPr lang="ja-JP" altLang="en-US" sz="1600" b="1" dirty="0">
                <a:latin typeface="HGPｺﾞｼｯｸE" panose="020B0900000000000000" pitchFamily="50" charset="-128"/>
                <a:ea typeface="HGPｺﾞｼｯｸE" panose="020B0900000000000000" pitchFamily="50" charset="-128"/>
              </a:rPr>
              <a:t>相続手続きの基本知識を学ぶ</a:t>
            </a:r>
            <a:r>
              <a:rPr lang="en-US" altLang="ja-JP" sz="1600" b="1" dirty="0">
                <a:latin typeface="HGPｺﾞｼｯｸE" panose="020B0900000000000000" pitchFamily="50" charset="-128"/>
                <a:ea typeface="HGPｺﾞｼｯｸE" panose="020B0900000000000000" pitchFamily="50" charset="-128"/>
              </a:rPr>
              <a:t>】</a:t>
            </a:r>
            <a:endParaRPr lang="en-US" altLang="ja-JP" sz="1600" kern="0" dirty="0">
              <a:latin typeface="Century"/>
              <a:ea typeface="メイリオ"/>
              <a:cs typeface="Times New Roman"/>
            </a:endParaRPr>
          </a:p>
          <a:p>
            <a:pPr eaLnBrk="1" hangingPunct="1">
              <a:defRPr/>
            </a:pPr>
            <a:r>
              <a:rPr lang="ja-JP" altLang="en-US" sz="1600" dirty="0" smtClean="0">
                <a:latin typeface="Calibri" pitchFamily="34" charset="0"/>
              </a:rPr>
              <a:t>　　</a:t>
            </a:r>
            <a:r>
              <a:rPr lang="ja-JP" altLang="en-US" dirty="0" smtClean="0">
                <a:latin typeface="Calibri" pitchFamily="34" charset="0"/>
              </a:rPr>
              <a:t> </a:t>
            </a:r>
            <a:r>
              <a:rPr lang="ja-JP" altLang="en-US" sz="1200" dirty="0" smtClean="0">
                <a:latin typeface="HGPｺﾞｼｯｸE" panose="020B0900000000000000" pitchFamily="50" charset="-128"/>
                <a:ea typeface="HGPｺﾞｼｯｸE" panose="020B0900000000000000" pitchFamily="50" charset="-128"/>
              </a:rPr>
              <a:t>開催日：平成</a:t>
            </a:r>
            <a:r>
              <a:rPr lang="en-US" altLang="ja-JP" sz="1200" dirty="0" smtClean="0">
                <a:latin typeface="HGPｺﾞｼｯｸE" panose="020B0900000000000000" pitchFamily="50" charset="-128"/>
                <a:ea typeface="HGPｺﾞｼｯｸE" panose="020B0900000000000000" pitchFamily="50" charset="-128"/>
              </a:rPr>
              <a:t>27</a:t>
            </a:r>
            <a:r>
              <a:rPr lang="ja-JP" altLang="en-US" sz="1200" dirty="0" smtClean="0">
                <a:latin typeface="HGPｺﾞｼｯｸE" panose="020B0900000000000000" pitchFamily="50" charset="-128"/>
                <a:ea typeface="HGPｺﾞｼｯｸE" panose="020B0900000000000000" pitchFamily="50" charset="-128"/>
              </a:rPr>
              <a:t>年</a:t>
            </a:r>
            <a:r>
              <a:rPr lang="en-US" altLang="ja-JP" sz="1200" dirty="0">
                <a:latin typeface="HGPｺﾞｼｯｸE" panose="020B0900000000000000" pitchFamily="50" charset="-128"/>
                <a:ea typeface="HGPｺﾞｼｯｸE" panose="020B0900000000000000" pitchFamily="50" charset="-128"/>
              </a:rPr>
              <a:t>6</a:t>
            </a:r>
            <a:r>
              <a:rPr lang="ja-JP" altLang="en-US" sz="1200" dirty="0" smtClean="0">
                <a:latin typeface="HGPｺﾞｼｯｸE" panose="020B0900000000000000" pitchFamily="50" charset="-128"/>
                <a:ea typeface="HGPｺﾞｼｯｸE" panose="020B0900000000000000" pitchFamily="50" charset="-128"/>
              </a:rPr>
              <a:t>月</a:t>
            </a:r>
            <a:r>
              <a:rPr lang="en-US" altLang="ja-JP" sz="1200" dirty="0" smtClean="0">
                <a:latin typeface="HGPｺﾞｼｯｸE" panose="020B0900000000000000" pitchFamily="50" charset="-128"/>
                <a:ea typeface="HGPｺﾞｼｯｸE" panose="020B0900000000000000" pitchFamily="50" charset="-128"/>
              </a:rPr>
              <a:t>28</a:t>
            </a:r>
            <a:r>
              <a:rPr lang="ja-JP" altLang="en-US" sz="1200" dirty="0" smtClean="0">
                <a:latin typeface="HGPｺﾞｼｯｸE" panose="020B0900000000000000" pitchFamily="50" charset="-128"/>
                <a:ea typeface="HGPｺﾞｼｯｸE" panose="020B0900000000000000" pitchFamily="50" charset="-128"/>
              </a:rPr>
              <a:t>日（日）</a:t>
            </a:r>
            <a:endParaRPr lang="en-US" altLang="ja-JP" sz="1200" dirty="0" smtClean="0">
              <a:latin typeface="HGPｺﾞｼｯｸE" panose="020B0900000000000000" pitchFamily="50" charset="-128"/>
              <a:ea typeface="HGPｺﾞｼｯｸE" panose="020B0900000000000000" pitchFamily="50" charset="-128"/>
            </a:endParaRPr>
          </a:p>
          <a:p>
            <a:pPr eaLnBrk="1" hangingPunct="1">
              <a:defRPr/>
            </a:pPr>
            <a:r>
              <a:rPr lang="ja-JP" altLang="en-US" sz="1200" dirty="0" smtClean="0">
                <a:latin typeface="HGPｺﾞｼｯｸE" panose="020B0900000000000000" pitchFamily="50" charset="-128"/>
                <a:ea typeface="HGPｺﾞｼｯｸE" panose="020B0900000000000000" pitchFamily="50" charset="-128"/>
              </a:rPr>
              <a:t>　　　開催時間：</a:t>
            </a:r>
            <a:r>
              <a:rPr lang="en-US" altLang="ja-JP" sz="1200" dirty="0" smtClean="0">
                <a:latin typeface="HGPｺﾞｼｯｸE" panose="020B0900000000000000" pitchFamily="50" charset="-128"/>
                <a:ea typeface="HGPｺﾞｼｯｸE" panose="020B0900000000000000" pitchFamily="50" charset="-128"/>
              </a:rPr>
              <a:t>13</a:t>
            </a:r>
            <a:r>
              <a:rPr lang="ja-JP" altLang="en-US" sz="1200" dirty="0" smtClean="0">
                <a:latin typeface="HGPｺﾞｼｯｸE" panose="020B0900000000000000" pitchFamily="50" charset="-128"/>
                <a:ea typeface="HGPｺﾞｼｯｸE" panose="020B0900000000000000" pitchFamily="50" charset="-128"/>
              </a:rPr>
              <a:t>：</a:t>
            </a:r>
            <a:r>
              <a:rPr lang="en-US" altLang="ja-JP" sz="1200" dirty="0" smtClean="0">
                <a:latin typeface="HGPｺﾞｼｯｸE" panose="020B0900000000000000" pitchFamily="50" charset="-128"/>
                <a:ea typeface="HGPｺﾞｼｯｸE" panose="020B0900000000000000" pitchFamily="50" charset="-128"/>
              </a:rPr>
              <a:t>00</a:t>
            </a:r>
            <a:r>
              <a:rPr lang="ja-JP" altLang="en-US" sz="1200" dirty="0" smtClean="0">
                <a:latin typeface="HGPｺﾞｼｯｸE" panose="020B0900000000000000" pitchFamily="50" charset="-128"/>
                <a:ea typeface="HGPｺﾞｼｯｸE" panose="020B0900000000000000" pitchFamily="50" charset="-128"/>
              </a:rPr>
              <a:t>　～　</a:t>
            </a:r>
            <a:r>
              <a:rPr lang="en-US" altLang="ja-JP" sz="1200" dirty="0" smtClean="0">
                <a:latin typeface="HGPｺﾞｼｯｸE" panose="020B0900000000000000" pitchFamily="50" charset="-128"/>
                <a:ea typeface="HGPｺﾞｼｯｸE" panose="020B0900000000000000" pitchFamily="50" charset="-128"/>
              </a:rPr>
              <a:t>15</a:t>
            </a:r>
            <a:r>
              <a:rPr lang="ja-JP" altLang="en-US" sz="1200" dirty="0" smtClean="0">
                <a:latin typeface="HGPｺﾞｼｯｸE" panose="020B0900000000000000" pitchFamily="50" charset="-128"/>
                <a:ea typeface="HGPｺﾞｼｯｸE" panose="020B0900000000000000" pitchFamily="50" charset="-128"/>
              </a:rPr>
              <a:t>：</a:t>
            </a:r>
            <a:r>
              <a:rPr lang="en-US" altLang="ja-JP" sz="1200" dirty="0" smtClean="0">
                <a:latin typeface="HGPｺﾞｼｯｸE" panose="020B0900000000000000" pitchFamily="50" charset="-128"/>
                <a:ea typeface="HGPｺﾞｼｯｸE" panose="020B0900000000000000" pitchFamily="50" charset="-128"/>
              </a:rPr>
              <a:t>00</a:t>
            </a:r>
          </a:p>
          <a:p>
            <a:pPr eaLnBrk="1" hangingPunct="1">
              <a:defRPr/>
            </a:pPr>
            <a:r>
              <a:rPr lang="ja-JP" altLang="en-US" sz="1200" dirty="0" smtClean="0">
                <a:latin typeface="HGPｺﾞｼｯｸE" panose="020B0900000000000000" pitchFamily="50" charset="-128"/>
                <a:ea typeface="HGPｺﾞｼｯｸE" panose="020B0900000000000000" pitchFamily="50" charset="-128"/>
              </a:rPr>
              <a:t>　　　会場：神奈川県ファイナンシャルプランナーズ協同組合　横浜教室</a:t>
            </a:r>
            <a:endParaRPr lang="en-US" altLang="ja-JP" sz="1200" dirty="0" smtClean="0">
              <a:latin typeface="HGPｺﾞｼｯｸE" panose="020B0900000000000000" pitchFamily="50" charset="-128"/>
              <a:ea typeface="HGPｺﾞｼｯｸE" panose="020B0900000000000000" pitchFamily="50" charset="-128"/>
            </a:endParaRPr>
          </a:p>
          <a:p>
            <a:pPr eaLnBrk="1" hangingPunct="1">
              <a:defRPr/>
            </a:pPr>
            <a:r>
              <a:rPr lang="ja-JP" altLang="en-US" sz="1200" dirty="0" smtClean="0">
                <a:latin typeface="HGPｺﾞｼｯｸE" panose="020B0900000000000000" pitchFamily="50" charset="-128"/>
                <a:ea typeface="HGPｺﾞｼｯｸE" panose="020B0900000000000000" pitchFamily="50" charset="-128"/>
              </a:rPr>
              <a:t>　　　　　　　　　　　　　　　　　　　　　（横浜市神奈川区鶴屋町２－２１－８　第１安田ビル７階）</a:t>
            </a:r>
            <a:endParaRPr lang="en-US" altLang="ja-JP" sz="1200" dirty="0" smtClean="0">
              <a:latin typeface="HGPｺﾞｼｯｸE" panose="020B0900000000000000" pitchFamily="50" charset="-128"/>
              <a:ea typeface="HGPｺﾞｼｯｸE" panose="020B0900000000000000" pitchFamily="50" charset="-128"/>
            </a:endParaRPr>
          </a:p>
        </p:txBody>
      </p:sp>
      <p:sp>
        <p:nvSpPr>
          <p:cNvPr id="11" name="正方形/長方形 10"/>
          <p:cNvSpPr/>
          <p:nvPr/>
        </p:nvSpPr>
        <p:spPr>
          <a:xfrm>
            <a:off x="115888" y="200025"/>
            <a:ext cx="6626225" cy="4143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FF"/>
                </a:solidFill>
              </a:rPr>
              <a:t>　</a:t>
            </a:r>
            <a:r>
              <a:rPr lang="ja-JP" altLang="en-US" sz="2000" dirty="0">
                <a:solidFill>
                  <a:schemeClr val="tx1"/>
                </a:solidFill>
              </a:rPr>
              <a:t>“</a:t>
            </a:r>
            <a:r>
              <a:rPr lang="ja-JP" altLang="en-US" sz="2000" dirty="0" smtClean="0">
                <a:solidFill>
                  <a:schemeClr val="tx1"/>
                </a:solidFill>
              </a:rPr>
              <a:t>セミナー”</a:t>
            </a:r>
            <a:r>
              <a:rPr lang="ja-JP" altLang="en-US" sz="2000" dirty="0">
                <a:solidFill>
                  <a:schemeClr val="tx1"/>
                </a:solidFill>
              </a:rPr>
              <a:t>　お申込み方法</a:t>
            </a:r>
          </a:p>
        </p:txBody>
      </p:sp>
      <p:graphicFrame>
        <p:nvGraphicFramePr>
          <p:cNvPr id="12" name="表 11"/>
          <p:cNvGraphicFramePr>
            <a:graphicFrameLocks noGrp="1"/>
          </p:cNvGraphicFramePr>
          <p:nvPr>
            <p:extLst>
              <p:ext uri="{D42A27DB-BD31-4B8C-83A1-F6EECF244321}">
                <p14:modId xmlns:p14="http://schemas.microsoft.com/office/powerpoint/2010/main" val="1203116639"/>
              </p:ext>
            </p:extLst>
          </p:nvPr>
        </p:nvGraphicFramePr>
        <p:xfrm>
          <a:off x="115888" y="4675188"/>
          <a:ext cx="6624637" cy="3608387"/>
        </p:xfrm>
        <a:graphic>
          <a:graphicData uri="http://schemas.openxmlformats.org/drawingml/2006/table">
            <a:tbl>
              <a:tblPr firstRow="1" bandRow="1">
                <a:tableStyleId>{5C22544A-7EE6-4342-B048-85BDC9FD1C3A}</a:tableStyleId>
              </a:tblPr>
              <a:tblGrid>
                <a:gridCol w="2083463"/>
                <a:gridCol w="566391"/>
                <a:gridCol w="1324928"/>
                <a:gridCol w="2649855"/>
              </a:tblGrid>
              <a:tr h="313646">
                <a:tc gridSpan="2">
                  <a:txBody>
                    <a:bodyPr/>
                    <a:lstStyle/>
                    <a:p>
                      <a:r>
                        <a:rPr kumimoji="1" lang="ja-JP" altLang="en-US" sz="1000" b="1" dirty="0" smtClean="0">
                          <a:solidFill>
                            <a:schemeClr val="tx1"/>
                          </a:solidFill>
                        </a:rPr>
                        <a:t>ふりがな</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男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34925" marR="0" lvl="0" indent="0" algn="l" defTabSz="920750" rtl="0" eaLnBrk="1" fontAlgn="t" latinLnBrk="0" hangingPunct="1">
                        <a:lnSpc>
                          <a:spcPct val="100000"/>
                        </a:lnSpc>
                        <a:spcBef>
                          <a:spcPts val="6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□セミナーに参加する</a:t>
                      </a:r>
                      <a:endPar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34925" marR="0" lvl="0" indent="0" algn="l" defTabSz="920750" rtl="0" eaLnBrk="1" fontAlgn="t" latinLnBrk="0" hangingPunct="1">
                        <a:lnSpc>
                          <a:spcPct val="100000"/>
                        </a:lnSpc>
                        <a:spcBef>
                          <a:spcPts val="600"/>
                        </a:spcBef>
                        <a:spcAft>
                          <a:spcPct val="0"/>
                        </a:spcAft>
                        <a:buClrTx/>
                        <a:buSzTx/>
                        <a:buFontTx/>
                        <a:buNone/>
                        <a:tabLst/>
                      </a:pPr>
                      <a:endParaRPr kumimoji="1" lang="ja-JP" altLang="en-US" sz="12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503">
                <a:tc gridSpan="2">
                  <a:txBody>
                    <a:bodyPr/>
                    <a:lstStyle/>
                    <a:p>
                      <a:r>
                        <a:rPr kumimoji="1" lang="ja-JP" altLang="en-US" sz="1000" b="1" dirty="0" smtClean="0">
                          <a:solidFill>
                            <a:schemeClr val="tx1"/>
                          </a:solidFill>
                        </a:rPr>
                        <a:t>お名前</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年齢　　　　　　　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7901">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電話</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ＦＡＸ</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E-mail</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2602">
                <a:tc gridSpan="4">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ご住所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15537">
                <a:tc gridSpan="4">
                  <a:txBody>
                    <a:bodyPr/>
                    <a:lstStyle/>
                    <a:p>
                      <a:r>
                        <a:rPr kumimoji="1" lang="ja-JP" altLang="en-US" sz="1000" b="1" dirty="0" smtClean="0">
                          <a:solidFill>
                            <a:schemeClr val="tx1"/>
                          </a:solidFill>
                        </a:rPr>
                        <a:t>ご相談内容</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60198">
                <a:tc gridSpan="4">
                  <a:txBody>
                    <a:bodyPr/>
                    <a:lstStyle/>
                    <a:p>
                      <a:r>
                        <a:rPr lang="ja-JP" altLang="en-US" sz="1000" spc="-151" dirty="0" smtClean="0">
                          <a:latin typeface="+mn-lt"/>
                          <a:ea typeface="+mn-ea"/>
                        </a:rPr>
                        <a:t>ご注意：上記の個人情報は、当組合開催のセミナー関連のみに使用し、他の目的で使用する、あるいは第三者に対して情報を 提供することや開示することはありません。</a:t>
                      </a:r>
                      <a:endParaRPr kumimoji="1" lang="ja-JP" altLang="en-US" sz="1000" b="1" dirty="0">
                        <a:solidFill>
                          <a:schemeClr val="tx1"/>
                        </a:solidFill>
                      </a:endParaRPr>
                    </a:p>
                  </a:txBody>
                  <a:tcPr marL="91439" marR="914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102" name="テキスト ボックス 12"/>
          <p:cNvSpPr txBox="1">
            <a:spLocks noChangeArrowheads="1"/>
          </p:cNvSpPr>
          <p:nvPr/>
        </p:nvSpPr>
        <p:spPr bwMode="auto">
          <a:xfrm>
            <a:off x="115888" y="4232275"/>
            <a:ext cx="4127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000">
                <a:latin typeface="Arial" charset="0"/>
              </a:rPr>
              <a:t>FAX</a:t>
            </a:r>
            <a:r>
              <a:rPr lang="ja-JP" altLang="en-US" sz="2000">
                <a:latin typeface="Arial" charset="0"/>
              </a:rPr>
              <a:t>送信用紙　０４５－３１５－０１２２</a:t>
            </a:r>
          </a:p>
        </p:txBody>
      </p:sp>
      <p:sp>
        <p:nvSpPr>
          <p:cNvPr id="8" name="角丸四角形 7"/>
          <p:cNvSpPr/>
          <p:nvPr/>
        </p:nvSpPr>
        <p:spPr>
          <a:xfrm>
            <a:off x="298450" y="272573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電話の場合</a:t>
            </a:r>
          </a:p>
        </p:txBody>
      </p:sp>
      <p:sp>
        <p:nvSpPr>
          <p:cNvPr id="9" name="角丸四角形 8"/>
          <p:cNvSpPr/>
          <p:nvPr/>
        </p:nvSpPr>
        <p:spPr>
          <a:xfrm>
            <a:off x="298450" y="331628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ＦＡＸの場合</a:t>
            </a:r>
          </a:p>
        </p:txBody>
      </p:sp>
      <p:sp>
        <p:nvSpPr>
          <p:cNvPr id="13" name="角丸四角形 12"/>
          <p:cNvSpPr/>
          <p:nvPr/>
        </p:nvSpPr>
        <p:spPr>
          <a:xfrm>
            <a:off x="298450" y="3013075"/>
            <a:ext cx="1401763" cy="236538"/>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ホームページから</a:t>
            </a:r>
          </a:p>
        </p:txBody>
      </p:sp>
      <p:sp>
        <p:nvSpPr>
          <p:cNvPr id="14" name="角丸四角形 13"/>
          <p:cNvSpPr/>
          <p:nvPr/>
        </p:nvSpPr>
        <p:spPr>
          <a:xfrm>
            <a:off x="298450" y="3598863"/>
            <a:ext cx="1401763" cy="231775"/>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Ｅメールの場合</a:t>
            </a:r>
          </a:p>
        </p:txBody>
      </p:sp>
      <p:sp>
        <p:nvSpPr>
          <p:cNvPr id="3107" name="正方形/長方形 15"/>
          <p:cNvSpPr>
            <a:spLocks noChangeArrowheads="1"/>
          </p:cNvSpPr>
          <p:nvPr/>
        </p:nvSpPr>
        <p:spPr bwMode="auto">
          <a:xfrm>
            <a:off x="260350" y="8337550"/>
            <a:ext cx="63373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5725"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ctr" hangingPunct="1">
              <a:spcBef>
                <a:spcPct val="0"/>
              </a:spcBef>
              <a:buFontTx/>
              <a:buNone/>
            </a:pPr>
            <a:r>
              <a:rPr lang="ja-JP" altLang="en-US" sz="1200">
                <a:latin typeface="ＭＳ Ｐゴシック" pitchFamily="50" charset="-128"/>
              </a:rPr>
              <a:t>お問い合わせは</a:t>
            </a:r>
            <a:endParaRPr lang="en-US" altLang="ja-JP" sz="1200">
              <a:latin typeface="ＭＳ Ｐゴシック" pitchFamily="50" charset="-128"/>
            </a:endParaRPr>
          </a:p>
          <a:p>
            <a:pPr eaLnBrk="1" fontAlgn="ctr" hangingPunct="1">
              <a:spcBef>
                <a:spcPct val="0"/>
              </a:spcBef>
              <a:buFontTx/>
              <a:buNone/>
            </a:pPr>
            <a:r>
              <a:rPr lang="ja-JP" altLang="en-US" sz="1400">
                <a:latin typeface="ＭＳ Ｐゴシック" pitchFamily="50" charset="-128"/>
              </a:rPr>
              <a:t>神奈川県ファイナンシャルプランナーズ協同組合</a:t>
            </a:r>
            <a:r>
              <a:rPr lang="ja-JP" altLang="en-US" sz="1400" b="1">
                <a:latin typeface="ＭＳ Ｐゴシック" pitchFamily="50" charset="-128"/>
              </a:rPr>
              <a:t>　</a:t>
            </a:r>
          </a:p>
          <a:p>
            <a:pPr eaLnBrk="1" fontAlgn="ctr" hangingPunct="1">
              <a:spcBef>
                <a:spcPct val="0"/>
              </a:spcBef>
              <a:buFontTx/>
              <a:buNone/>
            </a:pPr>
            <a:r>
              <a:rPr lang="ja-JP" altLang="en-US" sz="1400">
                <a:latin typeface="ＭＳ Ｐゴシック" pitchFamily="50" charset="-128"/>
              </a:rPr>
              <a:t>〒</a:t>
            </a:r>
            <a:r>
              <a:rPr lang="en-US" altLang="ja-JP" sz="1400">
                <a:latin typeface="ＭＳ Ｐゴシック" pitchFamily="50" charset="-128"/>
              </a:rPr>
              <a:t>221-0835 </a:t>
            </a:r>
            <a:r>
              <a:rPr lang="ja-JP" altLang="en-US" sz="1400">
                <a:latin typeface="ＭＳ Ｐゴシック" pitchFamily="50" charset="-128"/>
              </a:rPr>
              <a:t>横浜市神奈川区鶴屋町</a:t>
            </a:r>
            <a:r>
              <a:rPr lang="en-US" altLang="ja-JP" sz="1400">
                <a:latin typeface="ＭＳ Ｐゴシック" pitchFamily="50" charset="-128"/>
              </a:rPr>
              <a:t>2-21-8 </a:t>
            </a:r>
            <a:r>
              <a:rPr lang="ja-JP" altLang="en-US" sz="1400">
                <a:latin typeface="ＭＳ Ｐゴシック" pitchFamily="50" charset="-128"/>
              </a:rPr>
              <a:t>　第１安田ビル</a:t>
            </a:r>
            <a:r>
              <a:rPr lang="en-US" altLang="ja-JP" sz="1400">
                <a:latin typeface="ＭＳ Ｐゴシック" pitchFamily="50" charset="-128"/>
              </a:rPr>
              <a:t>7</a:t>
            </a:r>
            <a:r>
              <a:rPr lang="ja-JP" altLang="en-US" sz="1400">
                <a:latin typeface="ＭＳ Ｐゴシック" pitchFamily="50" charset="-128"/>
              </a:rPr>
              <a:t>階</a:t>
            </a:r>
            <a:endParaRPr lang="en-US" altLang="ja-JP" sz="1400">
              <a:latin typeface="ＭＳ Ｐゴシック" pitchFamily="50" charset="-128"/>
            </a:endParaRPr>
          </a:p>
          <a:p>
            <a:pPr eaLnBrk="1" hangingPunct="1">
              <a:spcBef>
                <a:spcPct val="0"/>
              </a:spcBef>
              <a:buFontTx/>
              <a:buNone/>
            </a:pPr>
            <a:r>
              <a:rPr lang="en-US" altLang="ja-JP" sz="1200">
                <a:latin typeface="Arial" charset="0"/>
                <a:ea typeface="Arial Unicode MS" pitchFamily="50" charset="-128"/>
                <a:cs typeface="Arial" charset="0"/>
              </a:rPr>
              <a:t>TEL: </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045-315-0121</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FAX:   045-315-0122</a:t>
            </a:r>
          </a:p>
          <a:p>
            <a:pPr eaLnBrk="1" hangingPunct="1">
              <a:spcBef>
                <a:spcPct val="0"/>
              </a:spcBef>
              <a:buFontTx/>
              <a:buNone/>
            </a:pPr>
            <a:r>
              <a:rPr lang="en-US" altLang="ja-JP" sz="1200">
                <a:latin typeface="Arial" charset="0"/>
                <a:ea typeface="Arial Unicode MS" pitchFamily="50" charset="-128"/>
                <a:cs typeface="Arial" charset="0"/>
              </a:rPr>
              <a:t>URL:   http://www.fp-kanagawa.com</a:t>
            </a:r>
          </a:p>
          <a:p>
            <a:pPr eaLnBrk="1" hangingPunct="1">
              <a:spcBef>
                <a:spcPct val="0"/>
              </a:spcBef>
              <a:buFontTx/>
              <a:buNone/>
            </a:pPr>
            <a:r>
              <a:rPr lang="en-US" altLang="ja-JP" sz="1200">
                <a:latin typeface="Arial" charset="0"/>
                <a:ea typeface="Arial Unicode MS" pitchFamily="50" charset="-128"/>
                <a:cs typeface="Arial" charset="0"/>
              </a:rPr>
              <a:t>E-Mail:   info@fp-kanagawa.com</a:t>
            </a:r>
            <a:endParaRPr lang="ja-JP" altLang="en-US" sz="1200">
              <a:latin typeface="Arial" charset="0"/>
              <a:ea typeface="Arial Unicode MS" pitchFamily="50" charset="-128"/>
              <a:cs typeface="Arial" charset="0"/>
            </a:endParaRPr>
          </a:p>
        </p:txBody>
      </p:sp>
      <p:sp>
        <p:nvSpPr>
          <p:cNvPr id="17" name="角丸四角形 16"/>
          <p:cNvSpPr/>
          <p:nvPr/>
        </p:nvSpPr>
        <p:spPr>
          <a:xfrm>
            <a:off x="5013325" y="3873500"/>
            <a:ext cx="1728788" cy="719138"/>
          </a:xfrm>
          <a:prstGeom prst="round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404040"/>
                </a:solidFill>
              </a:rPr>
              <a:t>申込締切</a:t>
            </a:r>
            <a:endParaRPr lang="en-US" altLang="ja-JP" dirty="0">
              <a:solidFill>
                <a:srgbClr val="404040"/>
              </a:solidFill>
            </a:endParaRPr>
          </a:p>
          <a:p>
            <a:pPr algn="ctr">
              <a:defRPr/>
            </a:pPr>
            <a:r>
              <a:rPr lang="en-US" altLang="ja-JP" b="1" dirty="0">
                <a:solidFill>
                  <a:srgbClr val="404040"/>
                </a:solidFill>
                <a:latin typeface="ＭＳ Ｐゴシック" charset="-128"/>
              </a:rPr>
              <a:t>6</a:t>
            </a:r>
            <a:r>
              <a:rPr lang="ja-JP" altLang="en-US" b="1" dirty="0" smtClean="0">
                <a:solidFill>
                  <a:srgbClr val="404040"/>
                </a:solidFill>
                <a:latin typeface="ＭＳ Ｐゴシック" charset="-128"/>
              </a:rPr>
              <a:t>月</a:t>
            </a:r>
            <a:r>
              <a:rPr lang="en-US" altLang="ja-JP" b="1" dirty="0" smtClean="0">
                <a:solidFill>
                  <a:srgbClr val="404040"/>
                </a:solidFill>
                <a:latin typeface="ＭＳ Ｐゴシック" charset="-128"/>
              </a:rPr>
              <a:t>25</a:t>
            </a:r>
            <a:r>
              <a:rPr lang="ja-JP" altLang="en-US" b="1" dirty="0" smtClean="0">
                <a:solidFill>
                  <a:srgbClr val="404040"/>
                </a:solidFill>
                <a:latin typeface="ＭＳ Ｐゴシック" charset="-128"/>
              </a:rPr>
              <a:t>日</a:t>
            </a:r>
            <a:r>
              <a:rPr lang="ja-JP" altLang="en-US" b="1" dirty="0">
                <a:solidFill>
                  <a:srgbClr val="404040"/>
                </a:solidFill>
                <a:latin typeface="ＭＳ Ｐゴシック" charset="-128"/>
              </a:rPr>
              <a:t>（木）</a:t>
            </a:r>
            <a:endParaRPr lang="ja-JP" altLang="en-US" dirty="0">
              <a:solidFill>
                <a:srgbClr val="40404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3540</TotalTime>
  <Words>190</Words>
  <Application>Microsoft Office PowerPoint</Application>
  <PresentationFormat>A4 210 x 297 mm</PresentationFormat>
  <Paragraphs>61</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ando akira</cp:lastModifiedBy>
  <cp:revision>387</cp:revision>
  <dcterms:created xsi:type="dcterms:W3CDTF">2009-01-12T02:43:33Z</dcterms:created>
  <dcterms:modified xsi:type="dcterms:W3CDTF">2015-04-15T22:31:01Z</dcterms:modified>
</cp:coreProperties>
</file>